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removePersonalInfoOnSave="1" saveSubsetFonts="1" autoCompressPictures="0">
  <p:sldMasterIdLst>
    <p:sldMasterId id="2147483648" r:id="rId4"/>
  </p:sldMasterIdLst>
  <p:notesMasterIdLst>
    <p:notesMasterId r:id="rId17"/>
  </p:notesMasterIdLst>
  <p:handoutMasterIdLst>
    <p:handoutMasterId r:id="rId18"/>
  </p:handoutMasterIdLst>
  <p:sldIdLst>
    <p:sldId id="282" r:id="rId5"/>
    <p:sldId id="299" r:id="rId6"/>
    <p:sldId id="298" r:id="rId7"/>
    <p:sldId id="300" r:id="rId8"/>
    <p:sldId id="313" r:id="rId9"/>
    <p:sldId id="312" r:id="rId10"/>
    <p:sldId id="315" r:id="rId11"/>
    <p:sldId id="304" r:id="rId12"/>
    <p:sldId id="306" r:id="rId13"/>
    <p:sldId id="314" r:id="rId14"/>
    <p:sldId id="310" r:id="rId15"/>
    <p:sldId id="311" r:id="rId16"/>
  </p:sldIdLst>
  <p:sldSz cx="12192000" cy="6858000"/>
  <p:notesSz cx="6858000" cy="9144000"/>
  <p:defaultTex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65" autoAdjust="0"/>
    <p:restoredTop sz="57038" autoAdjust="0"/>
  </p:normalViewPr>
  <p:slideViewPr>
    <p:cSldViewPr snapToGrid="0">
      <p:cViewPr varScale="1">
        <p:scale>
          <a:sx n="41" d="100"/>
          <a:sy n="41" d="100"/>
        </p:scale>
        <p:origin x="1890" y="6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9" d="100"/>
          <a:sy n="89" d="100"/>
        </p:scale>
        <p:origin x="3798"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ja-JP" altLang="en-US">
              <a:latin typeface="Meiryo UI" panose="020B0604030504040204" pitchFamily="50" charset="-128"/>
              <a:ea typeface="Meiryo UI" panose="020B0604030504040204" pitchFamily="50" charset="-128"/>
            </a:endParaRPr>
          </a:p>
        </p:txBody>
      </p:sp>
      <p:sp>
        <p:nvSpPr>
          <p:cNvPr id="3" name="日付プレースホルダー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68FD39C-F022-4ACC-9630-B7D8975FF5D1}" type="datetime1">
              <a:rPr lang="ja-JP" altLang="en-US" smtClean="0">
                <a:latin typeface="Meiryo UI" panose="020B0604030504040204" pitchFamily="50" charset="-128"/>
                <a:ea typeface="Meiryo UI" panose="020B0604030504040204" pitchFamily="50" charset="-128"/>
              </a:rPr>
              <a:t>2020/1/31</a:t>
            </a:fld>
            <a:endParaRPr lang="ja-JP" altLang="en-US">
              <a:latin typeface="Meiryo UI" panose="020B0604030504040204" pitchFamily="50" charset="-128"/>
              <a:ea typeface="Meiryo UI" panose="020B0604030504040204" pitchFamily="50" charset="-128"/>
            </a:endParaRPr>
          </a:p>
        </p:txBody>
      </p:sp>
      <p:sp>
        <p:nvSpPr>
          <p:cNvPr id="4" name="フッター プレースホルダー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ja-JP" altLang="en-US">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n-US" altLang="ja-JP" smtClean="0">
                <a:latin typeface="Meiryo UI" panose="020B0604030504040204" pitchFamily="50" charset="-128"/>
                <a:ea typeface="Meiryo UI" panose="020B0604030504040204" pitchFamily="50" charset="-128"/>
              </a:rPr>
              <a:t>‹#›</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jpg>
</file>

<file path=ppt/media/image11.png>
</file>

<file path=ppt/media/image2.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aseline="0">
                <a:latin typeface="Meiryo UI" panose="020B0604030504040204" pitchFamily="50" charset="-128"/>
                <a:ea typeface="Meiryo UI" panose="020B0604030504040204" pitchFamily="50" charset="-128"/>
              </a:defRPr>
            </a:lvl1pPr>
          </a:lstStyle>
          <a:p>
            <a:endParaRPr lang="ja-JP" altLang="en-US" noProof="0"/>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aseline="0">
                <a:latin typeface="Meiryo UI" panose="020B0604030504040204" pitchFamily="50" charset="-128"/>
                <a:ea typeface="Meiryo UI" panose="020B0604030504040204" pitchFamily="50" charset="-128"/>
              </a:defRPr>
            </a:lvl1pPr>
          </a:lstStyle>
          <a:p>
            <a:fld id="{AF13D38A-99E6-4662-8DFC-2843530C7923}" type="datetime1">
              <a:rPr lang="ja-JP" altLang="en-US" noProof="0" smtClean="0"/>
              <a:t>2020/1/31</a:t>
            </a:fld>
            <a:endParaRPr lang="ja-JP" altLang="en-US" noProof="0"/>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ja-JP" altLang="en-US" noProof="0"/>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ja-JP" altLang="en-US" noProof="0" dirty="0"/>
              <a:t>マスター テキストのスタイルを編集する</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aseline="0">
                <a:latin typeface="Meiryo UI" panose="020B0604030504040204" pitchFamily="50" charset="-128"/>
                <a:ea typeface="Meiryo UI" panose="020B0604030504040204" pitchFamily="50" charset="-128"/>
              </a:defRPr>
            </a:lvl1pPr>
          </a:lstStyle>
          <a:p>
            <a:endParaRPr lang="ja-JP" altLang="en-US" noProof="0"/>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aseline="0">
                <a:latin typeface="Meiryo UI" panose="020B0604030504040204" pitchFamily="50" charset="-128"/>
                <a:ea typeface="Meiryo UI" panose="020B0604030504040204" pitchFamily="50" charset="-128"/>
              </a:defRPr>
            </a:lvl1pPr>
          </a:lstStyle>
          <a:p>
            <a:fld id="{8530193B-564F-4854-8A52-728F3FB19C85}" type="slidenum">
              <a:rPr lang="en-US" altLang="ja-JP" noProof="0" smtClean="0"/>
              <a:pPr/>
              <a:t>‹#›</a:t>
            </a:fld>
            <a:endParaRPr lang="ja-JP" altLang="en-U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baseline="0">
        <a:solidFill>
          <a:schemeClr val="tx1"/>
        </a:solidFill>
        <a:latin typeface="Meiryo UI" panose="020B0604030504040204" pitchFamily="50" charset="-128"/>
        <a:ea typeface="Meiryo UI" panose="020B0604030504040204" pitchFamily="50" charset="-128"/>
        <a:cs typeface="+mn-cs"/>
      </a:defRPr>
    </a:lvl1pPr>
    <a:lvl2pPr marL="457200" algn="l" defTabSz="914400" rtl="0" eaLnBrk="1" latinLnBrk="0" hangingPunct="1">
      <a:defRPr sz="1200" kern="1200" baseline="0">
        <a:solidFill>
          <a:schemeClr val="tx1"/>
        </a:solidFill>
        <a:latin typeface="Meiryo UI" panose="020B0604030504040204" pitchFamily="50" charset="-128"/>
        <a:ea typeface="Meiryo UI" panose="020B0604030504040204" pitchFamily="50" charset="-128"/>
        <a:cs typeface="+mn-cs"/>
      </a:defRPr>
    </a:lvl2pPr>
    <a:lvl3pPr marL="914400" algn="l" defTabSz="914400" rtl="0" eaLnBrk="1" latinLnBrk="0" hangingPunct="1">
      <a:defRPr sz="1200" kern="1200" baseline="0">
        <a:solidFill>
          <a:schemeClr val="tx1"/>
        </a:solidFill>
        <a:latin typeface="Meiryo UI" panose="020B0604030504040204" pitchFamily="50" charset="-128"/>
        <a:ea typeface="Meiryo UI" panose="020B0604030504040204" pitchFamily="50" charset="-128"/>
        <a:cs typeface="+mn-cs"/>
      </a:defRPr>
    </a:lvl3pPr>
    <a:lvl4pPr marL="1371600" algn="l" defTabSz="914400" rtl="0" eaLnBrk="1" latinLnBrk="0" hangingPunct="1">
      <a:defRPr sz="1200" kern="1200" baseline="0">
        <a:solidFill>
          <a:schemeClr val="tx1"/>
        </a:solidFill>
        <a:latin typeface="Meiryo UI" panose="020B0604030504040204" pitchFamily="50" charset="-128"/>
        <a:ea typeface="Meiryo UI" panose="020B0604030504040204" pitchFamily="50" charset="-128"/>
        <a:cs typeface="+mn-cs"/>
      </a:defRPr>
    </a:lvl4pPr>
    <a:lvl5pPr marL="1828800" algn="l" defTabSz="914400" rtl="0" eaLnBrk="1" latinLnBrk="0" hangingPunct="1">
      <a:defRPr sz="1200" kern="1200" baseline="0">
        <a:solidFill>
          <a:schemeClr val="tx1"/>
        </a:solidFill>
        <a:latin typeface="Meiryo UI" panose="020B0604030504040204" pitchFamily="50" charset="-128"/>
        <a:ea typeface="Meiryo UI" panose="020B0604030504040204" pitchFamily="5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t>「自己紹介」、「チーム紹介」を行う。（</a:t>
            </a:r>
            <a:r>
              <a:rPr lang="en-US" altLang="ja-JP" dirty="0" smtClean="0"/>
              <a:t>5</a:t>
            </a:r>
            <a:r>
              <a:rPr lang="ja-JP" altLang="en-US" dirty="0" smtClean="0"/>
              <a:t>点）</a:t>
            </a:r>
            <a:endParaRPr lang="en-US" altLang="ja-JP" dirty="0" smtClean="0"/>
          </a:p>
          <a:p>
            <a:pPr rtl="0"/>
            <a:endParaRPr lang="en-US" altLang="ja-JP" dirty="0" smtClean="0"/>
          </a:p>
          <a:p>
            <a:pPr rtl="0"/>
            <a:r>
              <a:rPr lang="en-US" altLang="ja-JP" dirty="0" smtClean="0"/>
              <a:t>-</a:t>
            </a:r>
            <a:r>
              <a:rPr lang="ja-JP" altLang="en-US" dirty="0" smtClean="0">
                <a:solidFill>
                  <a:srgbClr val="FF0000"/>
                </a:solidFill>
              </a:rPr>
              <a:t>カンペ</a:t>
            </a:r>
            <a:r>
              <a:rPr lang="en-US" altLang="ja-JP" dirty="0" smtClean="0"/>
              <a:t>-</a:t>
            </a:r>
          </a:p>
          <a:p>
            <a:pPr rtl="0"/>
            <a:r>
              <a:rPr lang="ja-JP" altLang="en-US" dirty="0" smtClean="0"/>
              <a:t>これからチーム微糖の発表を始めます。</a:t>
            </a:r>
            <a:endParaRPr lang="en-US" altLang="ja-JP" dirty="0" smtClean="0"/>
          </a:p>
          <a:p>
            <a:pPr rtl="0"/>
            <a:r>
              <a:rPr lang="ja-JP" altLang="en-US" dirty="0" smtClean="0"/>
              <a:t>本日進行を務めさせていただくのは○○です。よろしくお願いします。</a:t>
            </a:r>
            <a:endParaRPr lang="en-US" altLang="ja-JP" dirty="0" smtClean="0"/>
          </a:p>
          <a:p>
            <a:pPr rtl="0"/>
            <a:endParaRPr lang="ja-JP" altLang="en-US" dirty="0"/>
          </a:p>
        </p:txBody>
      </p:sp>
      <p:sp>
        <p:nvSpPr>
          <p:cNvPr id="4" name="スライド番号プレースホルダー 3"/>
          <p:cNvSpPr>
            <a:spLocks noGrp="1"/>
          </p:cNvSpPr>
          <p:nvPr>
            <p:ph type="sldNum" sz="quarter" idx="5"/>
          </p:nvPr>
        </p:nvSpPr>
        <p:spPr/>
        <p:txBody>
          <a:bodyPr rtlCol="0"/>
          <a:lstStyle/>
          <a:p>
            <a:pPr rtl="0"/>
            <a:fld id="{8530193B-564F-4854-8A52-728F3FB19C85}" type="slidenum">
              <a:rPr lang="en-US" altLang="ja-JP" smtClean="0"/>
              <a:t>0</a:t>
            </a:fld>
            <a:endParaRPr lang="ja-JP" altLang="en-US"/>
          </a:p>
        </p:txBody>
      </p:sp>
    </p:spTree>
    <p:extLst>
      <p:ext uri="{BB962C8B-B14F-4D97-AF65-F5344CB8AC3E}">
        <p14:creationId xmlns:p14="http://schemas.microsoft.com/office/powerpoint/2010/main" val="2256460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t>卒業制作を終えた後の感想（また、得たもの）は、あるか（</a:t>
            </a:r>
            <a:r>
              <a:rPr lang="en-US" altLang="ja-JP" dirty="0" smtClean="0"/>
              <a:t>5</a:t>
            </a:r>
            <a:r>
              <a:rPr lang="ja-JP" altLang="en-US" dirty="0" smtClean="0"/>
              <a:t>点）</a:t>
            </a:r>
            <a:endParaRPr lang="en-US" altLang="ja-JP" dirty="0" smtClean="0"/>
          </a:p>
          <a:p>
            <a:pPr rtl="0"/>
            <a:endParaRPr lang="en-US" altLang="ja-JP" dirty="0" smtClean="0"/>
          </a:p>
          <a:p>
            <a:pPr rtl="0"/>
            <a:r>
              <a:rPr lang="en-US" altLang="ja-JP" dirty="0" smtClean="0"/>
              <a:t>-</a:t>
            </a:r>
            <a:r>
              <a:rPr lang="ja-JP" altLang="en-US" dirty="0" smtClean="0"/>
              <a:t>カンペ</a:t>
            </a:r>
            <a:r>
              <a:rPr lang="en-US" altLang="ja-JP" dirty="0" smtClean="0"/>
              <a:t>-</a:t>
            </a:r>
          </a:p>
          <a:p>
            <a:pPr rtl="0"/>
            <a:r>
              <a:rPr lang="ja-JP" altLang="en-US" dirty="0" smtClean="0"/>
              <a:t>最後に、卒業制作発表当日までの予定と、現状の感想を発表します。</a:t>
            </a:r>
            <a:endParaRPr lang="en-US" altLang="ja-JP" dirty="0" smtClean="0"/>
          </a:p>
          <a:p>
            <a:pPr rtl="0"/>
            <a:r>
              <a:rPr lang="ja-JP" altLang="en-US" dirty="0" smtClean="0"/>
              <a:t>まず、卒業制作発表当日までの予定ですが、</a:t>
            </a:r>
            <a:r>
              <a:rPr lang="ja-JP" altLang="en-US" dirty="0" smtClean="0">
                <a:solidFill>
                  <a:srgbClr val="FF0000"/>
                </a:solidFill>
              </a:rPr>
              <a:t>→</a:t>
            </a:r>
            <a:r>
              <a:rPr lang="en-US" altLang="ja-JP" dirty="0" smtClean="0">
                <a:solidFill>
                  <a:srgbClr val="FF0000"/>
                </a:solidFill>
              </a:rPr>
              <a:t>1</a:t>
            </a:r>
          </a:p>
          <a:p>
            <a:pPr rtl="0"/>
            <a:r>
              <a:rPr lang="ja-JP" altLang="en-US" dirty="0" smtClean="0"/>
              <a:t>画面デザインの調整をし、</a:t>
            </a:r>
            <a:endParaRPr lang="en-US" altLang="ja-JP" dirty="0" smtClean="0"/>
          </a:p>
          <a:p>
            <a:pPr rtl="0"/>
            <a:r>
              <a:rPr lang="ja-JP" altLang="en-US" dirty="0" smtClean="0"/>
              <a:t>各機能の結合、データ連携、</a:t>
            </a:r>
            <a:r>
              <a:rPr lang="en-US" altLang="ja-JP" dirty="0" smtClean="0"/>
              <a:t>UI</a:t>
            </a:r>
            <a:r>
              <a:rPr lang="ja-JP" altLang="en-US" dirty="0" smtClean="0"/>
              <a:t>の確認ができるテストケースを作成・実施したのち、</a:t>
            </a:r>
            <a:endParaRPr lang="en-US" altLang="ja-JP" dirty="0" smtClean="0"/>
          </a:p>
          <a:p>
            <a:pPr rtl="0"/>
            <a:r>
              <a:rPr lang="ja-JP" altLang="en-US" dirty="0" smtClean="0"/>
              <a:t>本番環境に移行・更にこのプレゼンテーション資料を本番のものに手直しする</a:t>
            </a:r>
            <a:endParaRPr lang="en-US" altLang="ja-JP" dirty="0" smtClean="0"/>
          </a:p>
          <a:p>
            <a:pPr rtl="0"/>
            <a:r>
              <a:rPr lang="ja-JP" altLang="en-US" dirty="0" smtClean="0"/>
              <a:t>といったものです。</a:t>
            </a:r>
            <a:endParaRPr lang="en-US" altLang="ja-JP" dirty="0" smtClean="0"/>
          </a:p>
          <a:p>
            <a:pPr rtl="0"/>
            <a:r>
              <a:rPr lang="ja-JP" altLang="en-US" dirty="0" smtClean="0"/>
              <a:t>そして、</a:t>
            </a:r>
            <a:r>
              <a:rPr lang="ja-JP" altLang="en-US" dirty="0" smtClean="0">
                <a:solidFill>
                  <a:srgbClr val="FF0000"/>
                </a:solidFill>
              </a:rPr>
              <a:t>→</a:t>
            </a:r>
            <a:r>
              <a:rPr lang="en-US" altLang="ja-JP" dirty="0" smtClean="0">
                <a:solidFill>
                  <a:srgbClr val="FF0000"/>
                </a:solidFill>
              </a:rPr>
              <a:t>2</a:t>
            </a:r>
          </a:p>
          <a:p>
            <a:pPr rtl="0"/>
            <a:r>
              <a:rPr lang="ja-JP" altLang="en-US" dirty="0" smtClean="0"/>
              <a:t>今回のプロジェクト</a:t>
            </a:r>
            <a:r>
              <a:rPr lang="ja-JP" altLang="en-US" dirty="0" smtClean="0"/>
              <a:t>で、上手く</a:t>
            </a:r>
            <a:r>
              <a:rPr lang="ja-JP" altLang="en-US" dirty="0" smtClean="0"/>
              <a:t>いった点は経験をそのまま活かし、</a:t>
            </a:r>
            <a:endParaRPr lang="en-US" altLang="ja-JP" dirty="0" smtClean="0"/>
          </a:p>
          <a:p>
            <a:pPr rtl="0"/>
            <a:r>
              <a:rPr lang="ja-JP" altLang="en-US" dirty="0" smtClean="0"/>
              <a:t>失敗してしまった点に関しては、同じことを二度繰り返さないために明確な原因を掴み、</a:t>
            </a:r>
            <a:endParaRPr lang="en-US" altLang="ja-JP" dirty="0" smtClean="0"/>
          </a:p>
          <a:p>
            <a:pPr rtl="0"/>
            <a:r>
              <a:rPr lang="ja-JP" altLang="en-US" dirty="0" smtClean="0"/>
              <a:t>改善をしていくことで社会人となったあとの実務でも活かしていきたい。</a:t>
            </a:r>
            <a:endParaRPr lang="en-US" altLang="ja-JP" dirty="0" smtClean="0"/>
          </a:p>
          <a:p>
            <a:pPr rtl="0"/>
            <a:r>
              <a:rPr lang="ja-JP" altLang="en-US" dirty="0" smtClean="0"/>
              <a:t>というのが授業・開発実習を通した感想になります。</a:t>
            </a:r>
            <a:endParaRPr lang="en-US" altLang="ja-JP" dirty="0" smtClean="0"/>
          </a:p>
          <a:p>
            <a:pPr rtl="0"/>
            <a:endParaRPr lang="en-US" altLang="ja-JP" dirty="0" smtClean="0"/>
          </a:p>
        </p:txBody>
      </p:sp>
      <p:sp>
        <p:nvSpPr>
          <p:cNvPr id="4" name="スライド番号プレースホルダー 3"/>
          <p:cNvSpPr>
            <a:spLocks noGrp="1"/>
          </p:cNvSpPr>
          <p:nvPr>
            <p:ph type="sldNum" sz="quarter" idx="5"/>
          </p:nvPr>
        </p:nvSpPr>
        <p:spPr/>
        <p:txBody>
          <a:bodyPr rtlCol="0"/>
          <a:lstStyle/>
          <a:p>
            <a:pPr rtl="0"/>
            <a:fld id="{8530193B-564F-4854-8A52-728F3FB19C85}" type="slidenum">
              <a:rPr lang="en-US" altLang="ja-JP" smtClean="0"/>
              <a:t>9</a:t>
            </a:fld>
            <a:endParaRPr lang="ja-JP" altLang="en-US"/>
          </a:p>
        </p:txBody>
      </p:sp>
    </p:spTree>
    <p:extLst>
      <p:ext uri="{BB962C8B-B14F-4D97-AF65-F5344CB8AC3E}">
        <p14:creationId xmlns:p14="http://schemas.microsoft.com/office/powerpoint/2010/main" val="1581193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smtClean="0"/>
          </a:p>
          <a:p>
            <a:r>
              <a:rPr kumimoji="1" lang="ja-JP" altLang="en-US" dirty="0" smtClean="0"/>
              <a:t>それでは、質疑応答に移らせていただきます。</a:t>
            </a:r>
            <a:endParaRPr kumimoji="1" lang="en-US" altLang="ja-JP" dirty="0" smtClean="0"/>
          </a:p>
          <a:p>
            <a:r>
              <a:rPr kumimoji="1" lang="ja-JP" altLang="en-US" dirty="0" smtClean="0"/>
              <a:t>何か質問・感想はありますか。</a:t>
            </a:r>
            <a:endParaRPr kumimoji="1" lang="ja-JP" altLang="en-US" dirty="0"/>
          </a:p>
        </p:txBody>
      </p:sp>
      <p:sp>
        <p:nvSpPr>
          <p:cNvPr id="4" name="スライド番号プレースホルダー 3"/>
          <p:cNvSpPr>
            <a:spLocks noGrp="1"/>
          </p:cNvSpPr>
          <p:nvPr>
            <p:ph type="sldNum" sz="quarter" idx="10"/>
          </p:nvPr>
        </p:nvSpPr>
        <p:spPr/>
        <p:txBody>
          <a:bodyPr/>
          <a:lstStyle/>
          <a:p>
            <a:fld id="{8530193B-564F-4854-8A52-728F3FB19C85}" type="slidenum">
              <a:rPr lang="en-US" altLang="ja-JP" noProof="0" smtClean="0"/>
              <a:pPr/>
              <a:t>10</a:t>
            </a:fld>
            <a:endParaRPr lang="ja-JP" altLang="en-US" noProof="0"/>
          </a:p>
        </p:txBody>
      </p:sp>
    </p:spTree>
    <p:extLst>
      <p:ext uri="{BB962C8B-B14F-4D97-AF65-F5344CB8AC3E}">
        <p14:creationId xmlns:p14="http://schemas.microsoft.com/office/powerpoint/2010/main" val="23549554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これで、チーム微糖の発表を終わります。ありがとうございました。</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8530193B-564F-4854-8A52-728F3FB19C85}" type="slidenum">
              <a:rPr lang="en-US" altLang="ja-JP" noProof="0" smtClean="0"/>
              <a:pPr/>
              <a:t>11</a:t>
            </a:fld>
            <a:endParaRPr lang="ja-JP" altLang="en-US" noProof="0"/>
          </a:p>
        </p:txBody>
      </p:sp>
    </p:spTree>
    <p:extLst>
      <p:ext uri="{BB962C8B-B14F-4D97-AF65-F5344CB8AC3E}">
        <p14:creationId xmlns:p14="http://schemas.microsoft.com/office/powerpoint/2010/main" val="4013744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t>「テーマ紹介」。</a:t>
            </a:r>
            <a:endParaRPr lang="en-US" altLang="ja-JP" dirty="0" smtClean="0"/>
          </a:p>
          <a:p>
            <a:pPr rtl="0"/>
            <a:r>
              <a:rPr lang="ja-JP" altLang="en-US" dirty="0" smtClean="0"/>
              <a:t>制作物の概要説明。（</a:t>
            </a:r>
            <a:r>
              <a:rPr lang="en-US" altLang="ja-JP" dirty="0" smtClean="0"/>
              <a:t>5</a:t>
            </a:r>
            <a:r>
              <a:rPr lang="ja-JP" altLang="en-US" dirty="0" smtClean="0"/>
              <a:t>点）</a:t>
            </a:r>
            <a:endParaRPr lang="en-US" altLang="ja-JP" dirty="0" smtClean="0"/>
          </a:p>
          <a:p>
            <a:pPr rtl="0"/>
            <a:endParaRPr lang="en-US" altLang="ja-JP" dirty="0" smtClean="0"/>
          </a:p>
          <a:p>
            <a:pPr rtl="0"/>
            <a:r>
              <a:rPr lang="ja-JP" altLang="en-US" dirty="0" smtClean="0"/>
              <a:t>技術説明。（</a:t>
            </a:r>
            <a:r>
              <a:rPr lang="en-US" altLang="ja-JP" dirty="0" smtClean="0"/>
              <a:t>10</a:t>
            </a:r>
            <a:r>
              <a:rPr lang="ja-JP" altLang="en-US" dirty="0" smtClean="0"/>
              <a:t>点）</a:t>
            </a:r>
            <a:endParaRPr lang="en-US" altLang="ja-JP" dirty="0" smtClean="0"/>
          </a:p>
          <a:p>
            <a:pPr rtl="0"/>
            <a:r>
              <a:rPr lang="ja-JP" altLang="en-US" dirty="0" smtClean="0"/>
              <a:t>制作物で使った技術を導入した理由を説明する。（</a:t>
            </a:r>
            <a:r>
              <a:rPr lang="en-US" altLang="ja-JP" dirty="0" smtClean="0"/>
              <a:t>5</a:t>
            </a:r>
            <a:r>
              <a:rPr lang="ja-JP" altLang="en-US" dirty="0" smtClean="0"/>
              <a:t>点）</a:t>
            </a:r>
            <a:endParaRPr lang="en-US" altLang="ja-JP" dirty="0" smtClean="0"/>
          </a:p>
          <a:p>
            <a:pPr rtl="0"/>
            <a:endParaRPr lang="en-US" altLang="ja-JP" dirty="0" smtClean="0"/>
          </a:p>
          <a:p>
            <a:pPr rtl="0"/>
            <a:r>
              <a:rPr lang="en-US" altLang="ja-JP" dirty="0" smtClean="0"/>
              <a:t>-</a:t>
            </a:r>
            <a:r>
              <a:rPr lang="ja-JP" altLang="en-US" dirty="0" smtClean="0"/>
              <a:t>カンペ</a:t>
            </a:r>
            <a:r>
              <a:rPr lang="en-US" altLang="ja-JP" dirty="0" smtClean="0"/>
              <a:t>-</a:t>
            </a:r>
          </a:p>
          <a:p>
            <a:pPr rtl="0"/>
            <a:r>
              <a:rPr lang="ja-JP" altLang="en-US" dirty="0" smtClean="0"/>
              <a:t>まず、このプロジェクトについての概要説明を行います。</a:t>
            </a:r>
            <a:r>
              <a:rPr lang="ja-JP" altLang="en-US" dirty="0" smtClean="0">
                <a:solidFill>
                  <a:srgbClr val="FF0000"/>
                </a:solidFill>
              </a:rPr>
              <a:t>→</a:t>
            </a:r>
            <a:r>
              <a:rPr lang="en-US" altLang="ja-JP" dirty="0" smtClean="0">
                <a:solidFill>
                  <a:srgbClr val="FF0000"/>
                </a:solidFill>
              </a:rPr>
              <a:t>1</a:t>
            </a:r>
          </a:p>
          <a:p>
            <a:pPr rtl="0"/>
            <a:r>
              <a:rPr lang="ja-JP" altLang="en-US" dirty="0" smtClean="0"/>
              <a:t>チーム名及びメンバーは、このようになっております。</a:t>
            </a:r>
            <a:r>
              <a:rPr lang="ja-JP" altLang="en-US" dirty="0" smtClean="0">
                <a:solidFill>
                  <a:srgbClr val="FF0000"/>
                </a:solidFill>
              </a:rPr>
              <a:t>→</a:t>
            </a:r>
            <a:r>
              <a:rPr lang="en-US" altLang="ja-JP" dirty="0" smtClean="0">
                <a:solidFill>
                  <a:srgbClr val="FF0000"/>
                </a:solidFill>
              </a:rPr>
              <a:t>2</a:t>
            </a:r>
          </a:p>
          <a:p>
            <a:pPr rtl="0"/>
            <a:endParaRPr lang="en-US" altLang="ja-JP" dirty="0" smtClean="0"/>
          </a:p>
          <a:p>
            <a:pPr rtl="0"/>
            <a:r>
              <a:rPr lang="ja-JP" altLang="en-US" dirty="0" smtClean="0"/>
              <a:t>アプリケーション名は「</a:t>
            </a:r>
            <a:r>
              <a:rPr lang="en-US" altLang="ja-JP" dirty="0" err="1" smtClean="0"/>
              <a:t>Monelyze</a:t>
            </a:r>
            <a:r>
              <a:rPr lang="ja-JP" altLang="en-US" dirty="0" smtClean="0"/>
              <a:t>」です。</a:t>
            </a:r>
            <a:endParaRPr lang="en-US" altLang="ja-JP" dirty="0" smtClean="0"/>
          </a:p>
          <a:p>
            <a:pPr rtl="0"/>
            <a:r>
              <a:rPr lang="ja-JP" altLang="en-US" dirty="0" smtClean="0"/>
              <a:t>「</a:t>
            </a:r>
            <a:r>
              <a:rPr lang="en-US" altLang="ja-JP" dirty="0" err="1" smtClean="0"/>
              <a:t>Monelyze</a:t>
            </a:r>
            <a:r>
              <a:rPr lang="ja-JP" altLang="en-US" dirty="0" smtClean="0"/>
              <a:t>」とは、</a:t>
            </a:r>
            <a:r>
              <a:rPr lang="en-US" altLang="ja-JP" dirty="0" smtClean="0"/>
              <a:t>“</a:t>
            </a:r>
            <a:r>
              <a:rPr lang="ja-JP" altLang="en-US" dirty="0" smtClean="0"/>
              <a:t>お金</a:t>
            </a:r>
            <a:r>
              <a:rPr lang="en-US" altLang="ja-JP" dirty="0" smtClean="0"/>
              <a:t>”</a:t>
            </a:r>
            <a:r>
              <a:rPr lang="ja-JP" altLang="en-US" dirty="0" smtClean="0"/>
              <a:t>という意味の「</a:t>
            </a:r>
            <a:r>
              <a:rPr lang="en-US" altLang="ja-JP" dirty="0" smtClean="0"/>
              <a:t>money</a:t>
            </a:r>
            <a:r>
              <a:rPr lang="ja-JP" altLang="en-US" dirty="0" smtClean="0"/>
              <a:t>」、</a:t>
            </a:r>
            <a:r>
              <a:rPr lang="en-US" altLang="ja-JP" dirty="0" smtClean="0"/>
              <a:t>”</a:t>
            </a:r>
            <a:r>
              <a:rPr lang="ja-JP" altLang="en-US" dirty="0" smtClean="0"/>
              <a:t>分析する</a:t>
            </a:r>
            <a:r>
              <a:rPr lang="en-US" altLang="ja-JP" dirty="0" smtClean="0"/>
              <a:t>”</a:t>
            </a:r>
            <a:r>
              <a:rPr lang="ja-JP" altLang="en-US" dirty="0" smtClean="0"/>
              <a:t>という意味の「</a:t>
            </a:r>
            <a:r>
              <a:rPr lang="en-US" altLang="ja-JP" dirty="0" smtClean="0"/>
              <a:t>analyze</a:t>
            </a:r>
            <a:r>
              <a:rPr lang="ja-JP" altLang="en-US" dirty="0" smtClean="0"/>
              <a:t>」という英単語を組み合わせた造語です。→</a:t>
            </a:r>
            <a:r>
              <a:rPr lang="en-US" altLang="ja-JP" dirty="0" smtClean="0"/>
              <a:t>3</a:t>
            </a:r>
          </a:p>
          <a:p>
            <a:pPr rtl="0"/>
            <a:endParaRPr lang="en-US" altLang="ja-JP" dirty="0" smtClean="0"/>
          </a:p>
          <a:p>
            <a:pPr rtl="0"/>
            <a:r>
              <a:rPr lang="ja-JP" altLang="en-US" dirty="0" smtClean="0"/>
              <a:t>コンセプトについては後ほど詳しく説明しますが、このようになっております。→</a:t>
            </a:r>
            <a:r>
              <a:rPr lang="en-US" altLang="ja-JP" dirty="0" smtClean="0"/>
              <a:t>4</a:t>
            </a:r>
          </a:p>
          <a:p>
            <a:pPr rtl="0"/>
            <a:endParaRPr lang="en-US" altLang="ja-JP" dirty="0" smtClean="0"/>
          </a:p>
          <a:p>
            <a:pPr rtl="0"/>
            <a:r>
              <a:rPr lang="ja-JP" altLang="en-US" dirty="0" smtClean="0"/>
              <a:t>このアプリケーションのターゲットユーザーは、コンセプトに当てはまる人として無駄遣いしてしまう人を、</a:t>
            </a:r>
            <a:endParaRPr lang="en-US" altLang="ja-JP" dirty="0" smtClean="0"/>
          </a:p>
          <a:p>
            <a:pPr rtl="0"/>
            <a:r>
              <a:rPr lang="ja-JP" altLang="en-US" dirty="0" smtClean="0"/>
              <a:t>また、後述の理由から、春から新生活を迎える人を想定しています。→</a:t>
            </a:r>
            <a:r>
              <a:rPr lang="en-US" altLang="ja-JP" dirty="0" smtClean="0"/>
              <a:t>5</a:t>
            </a:r>
          </a:p>
          <a:p>
            <a:pPr rtl="0"/>
            <a:endParaRPr lang="en-US" altLang="ja-JP" dirty="0" smtClean="0"/>
          </a:p>
          <a:p>
            <a:pPr rtl="0"/>
            <a:r>
              <a:rPr lang="ja-JP" altLang="en-US" dirty="0" smtClean="0"/>
              <a:t>使用技術は、</a:t>
            </a:r>
            <a:r>
              <a:rPr lang="en-US" altLang="ja-JP" dirty="0" smtClean="0"/>
              <a:t>Web</a:t>
            </a:r>
            <a:r>
              <a:rPr lang="ja-JP" altLang="en-US" dirty="0" smtClean="0"/>
              <a:t>アプリケーション開発に適したフレームワークとして</a:t>
            </a:r>
            <a:r>
              <a:rPr lang="en-US" altLang="ja-JP" dirty="0" err="1" smtClean="0"/>
              <a:t>Laravel</a:t>
            </a:r>
            <a:r>
              <a:rPr lang="ja-JP" altLang="en-US" dirty="0" err="1" smtClean="0"/>
              <a:t>、</a:t>
            </a:r>
            <a:r>
              <a:rPr lang="en-US" altLang="ja-JP" dirty="0" smtClean="0"/>
              <a:t>jQuery</a:t>
            </a:r>
            <a:r>
              <a:rPr lang="ja-JP" altLang="en-US" dirty="0" err="1" smtClean="0"/>
              <a:t>、</a:t>
            </a:r>
            <a:r>
              <a:rPr lang="en-US" altLang="ja-JP" dirty="0" smtClean="0"/>
              <a:t>Bootstrap</a:t>
            </a:r>
            <a:r>
              <a:rPr lang="ja-JP" altLang="en-US" dirty="0" smtClean="0"/>
              <a:t>を、</a:t>
            </a:r>
            <a:endParaRPr lang="en-US" altLang="ja-JP" dirty="0" smtClean="0"/>
          </a:p>
          <a:p>
            <a:pPr rtl="0"/>
            <a:r>
              <a:rPr lang="ja-JP" altLang="en-US" dirty="0" smtClean="0"/>
              <a:t>また入力データを扱うために</a:t>
            </a:r>
            <a:r>
              <a:rPr lang="en-US" altLang="ja-JP" dirty="0" smtClean="0"/>
              <a:t>MySQL</a:t>
            </a:r>
            <a:r>
              <a:rPr lang="ja-JP" altLang="en-US" dirty="0" smtClean="0"/>
              <a:t>を選定しました。→</a:t>
            </a:r>
            <a:r>
              <a:rPr lang="en-US" altLang="ja-JP" dirty="0" smtClean="0"/>
              <a:t>6</a:t>
            </a:r>
            <a:endParaRPr lang="ja-JP" altLang="en-US" dirty="0"/>
          </a:p>
        </p:txBody>
      </p:sp>
      <p:sp>
        <p:nvSpPr>
          <p:cNvPr id="4" name="スライド番号プレースホルダー 3"/>
          <p:cNvSpPr>
            <a:spLocks noGrp="1"/>
          </p:cNvSpPr>
          <p:nvPr>
            <p:ph type="sldNum" sz="quarter" idx="5"/>
          </p:nvPr>
        </p:nvSpPr>
        <p:spPr/>
        <p:txBody>
          <a:bodyPr rtlCol="0"/>
          <a:lstStyle/>
          <a:p>
            <a:pPr rtl="0"/>
            <a:fld id="{8530193B-564F-4854-8A52-728F3FB19C85}" type="slidenum">
              <a:rPr lang="en-US" altLang="ja-JP" smtClean="0"/>
              <a:t>1</a:t>
            </a:fld>
            <a:endParaRPr lang="ja-JP" altLang="en-US"/>
          </a:p>
        </p:txBody>
      </p:sp>
    </p:spTree>
    <p:extLst>
      <p:ext uri="{BB962C8B-B14F-4D97-AF65-F5344CB8AC3E}">
        <p14:creationId xmlns:p14="http://schemas.microsoft.com/office/powerpoint/2010/main" val="3901865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t>コンセプトの説明。</a:t>
            </a:r>
            <a:endParaRPr lang="en-US" altLang="ja-JP" dirty="0" smtClean="0"/>
          </a:p>
          <a:p>
            <a:pPr rtl="0"/>
            <a:r>
              <a:rPr lang="ja-JP" altLang="en-US" dirty="0" smtClean="0"/>
              <a:t>制作物のコンセプトは明確か。（</a:t>
            </a:r>
            <a:r>
              <a:rPr lang="en-US" altLang="ja-JP" dirty="0" smtClean="0"/>
              <a:t>10</a:t>
            </a:r>
            <a:r>
              <a:rPr lang="ja-JP" altLang="en-US" dirty="0" smtClean="0"/>
              <a:t>点）</a:t>
            </a:r>
            <a:endParaRPr lang="en-US" altLang="ja-JP" dirty="0" smtClean="0"/>
          </a:p>
          <a:p>
            <a:pPr rtl="0"/>
            <a:r>
              <a:rPr lang="ja-JP" altLang="en-US" dirty="0" smtClean="0"/>
              <a:t>テーマ、コンセプト（やりたいこと）に沿った内容か。（</a:t>
            </a:r>
            <a:r>
              <a:rPr lang="en-US" altLang="ja-JP" dirty="0" smtClean="0"/>
              <a:t>5</a:t>
            </a:r>
            <a:r>
              <a:rPr lang="ja-JP" altLang="en-US" dirty="0" smtClean="0"/>
              <a:t>点）</a:t>
            </a:r>
            <a:endParaRPr lang="en-US" altLang="ja-JP" dirty="0" smtClean="0"/>
          </a:p>
          <a:p>
            <a:pPr rtl="0"/>
            <a:endParaRPr lang="en-US" altLang="ja-JP" dirty="0" smtClean="0"/>
          </a:p>
          <a:p>
            <a:pPr rtl="0"/>
            <a:r>
              <a:rPr lang="en-US" altLang="ja-JP" dirty="0" smtClean="0"/>
              <a:t>-</a:t>
            </a:r>
            <a:r>
              <a:rPr lang="ja-JP" altLang="en-US" dirty="0" smtClean="0"/>
              <a:t>カンペ</a:t>
            </a:r>
            <a:r>
              <a:rPr lang="en-US" altLang="ja-JP" dirty="0" smtClean="0"/>
              <a:t>-</a:t>
            </a:r>
          </a:p>
          <a:p>
            <a:pPr rtl="0"/>
            <a:r>
              <a:rPr lang="ja-JP" altLang="en-US" dirty="0" smtClean="0"/>
              <a:t>次に、</a:t>
            </a:r>
            <a:r>
              <a:rPr lang="en-US" altLang="ja-JP" dirty="0" err="1" smtClean="0"/>
              <a:t>Monelyze</a:t>
            </a:r>
            <a:r>
              <a:rPr lang="ja-JP" altLang="en-US" dirty="0" smtClean="0"/>
              <a:t>の経緯とコンセプト→</a:t>
            </a:r>
            <a:r>
              <a:rPr lang="en-US" altLang="ja-JP" dirty="0" smtClean="0"/>
              <a:t>1</a:t>
            </a:r>
            <a:r>
              <a:rPr lang="ja-JP" altLang="en-US" dirty="0" smtClean="0"/>
              <a:t>について発表します。</a:t>
            </a:r>
            <a:endParaRPr lang="en-US" altLang="ja-JP" dirty="0" smtClean="0"/>
          </a:p>
          <a:p>
            <a:pPr rtl="0"/>
            <a:r>
              <a:rPr lang="ja-JP" altLang="en-US" dirty="0" smtClean="0"/>
              <a:t>このチームには一人で新生活を迎えるメンバーが多く、</a:t>
            </a:r>
            <a:endParaRPr lang="en-US" altLang="ja-JP" dirty="0" smtClean="0"/>
          </a:p>
          <a:p>
            <a:pPr rtl="0"/>
            <a:r>
              <a:rPr lang="ja-JP" altLang="en-US" dirty="0" smtClean="0"/>
              <a:t>本格的に金銭を自分でやりくりしていくために何か作ろうということになりました。→</a:t>
            </a:r>
            <a:r>
              <a:rPr lang="en-US" altLang="ja-JP" dirty="0" smtClean="0"/>
              <a:t>2</a:t>
            </a:r>
          </a:p>
          <a:p>
            <a:pPr rtl="0"/>
            <a:r>
              <a:rPr lang="ja-JP" altLang="en-US" dirty="0" smtClean="0"/>
              <a:t>その結果、自分たちも使用できる家計簿アプリを開発する→</a:t>
            </a:r>
            <a:r>
              <a:rPr lang="en-US" altLang="ja-JP" dirty="0" smtClean="0"/>
              <a:t>3</a:t>
            </a:r>
            <a:r>
              <a:rPr lang="ja-JP" altLang="en-US" dirty="0" smtClean="0"/>
              <a:t>に至りました。</a:t>
            </a:r>
            <a:endParaRPr lang="en-US" altLang="ja-JP" dirty="0" smtClean="0"/>
          </a:p>
          <a:p>
            <a:pPr rtl="0"/>
            <a:r>
              <a:rPr lang="ja-JP" altLang="en-US" dirty="0" smtClean="0"/>
              <a:t>その家計簿アプリを開発するにあたって</a:t>
            </a:r>
            <a:r>
              <a:rPr lang="en-US" altLang="ja-JP" dirty="0" smtClean="0"/>
              <a:t>2</a:t>
            </a:r>
            <a:r>
              <a:rPr lang="ja-JP" altLang="en-US" dirty="0" err="1" smtClean="0"/>
              <a:t>つの</a:t>
            </a:r>
            <a:r>
              <a:rPr lang="ja-JP" altLang="en-US" dirty="0" smtClean="0"/>
              <a:t>コンセプトを掲げました。</a:t>
            </a:r>
            <a:endParaRPr lang="en-US" altLang="ja-JP" dirty="0" smtClean="0"/>
          </a:p>
          <a:p>
            <a:pPr rtl="0"/>
            <a:r>
              <a:rPr lang="en-US" altLang="ja-JP" dirty="0" smtClean="0"/>
              <a:t>1</a:t>
            </a:r>
            <a:r>
              <a:rPr lang="ja-JP" altLang="en-US" dirty="0" smtClean="0"/>
              <a:t>つ目は、→</a:t>
            </a:r>
            <a:r>
              <a:rPr lang="en-US" altLang="ja-JP" dirty="0" smtClean="0"/>
              <a:t>4</a:t>
            </a:r>
            <a:r>
              <a:rPr lang="ja-JP" altLang="en-US" dirty="0" smtClean="0"/>
              <a:t>「支出を減らしたくなる、つまり、節約できるものに。」</a:t>
            </a:r>
            <a:endParaRPr lang="en-US" altLang="ja-JP" dirty="0" smtClean="0"/>
          </a:p>
          <a:p>
            <a:pPr rtl="0"/>
            <a:r>
              <a:rPr lang="en-US" altLang="ja-JP" dirty="0" smtClean="0"/>
              <a:t>2</a:t>
            </a:r>
            <a:r>
              <a:rPr lang="ja-JP" altLang="en-US" dirty="0" smtClean="0"/>
              <a:t>つ目は、→</a:t>
            </a:r>
            <a:r>
              <a:rPr lang="en-US" altLang="ja-JP" dirty="0" smtClean="0"/>
              <a:t>5</a:t>
            </a:r>
            <a:r>
              <a:rPr lang="ja-JP" altLang="en-US" dirty="0" smtClean="0"/>
              <a:t>「</a:t>
            </a:r>
            <a:r>
              <a:rPr lang="en-US" altLang="ja-JP" dirty="0" smtClean="0"/>
              <a:t>PC</a:t>
            </a:r>
            <a:r>
              <a:rPr lang="ja-JP" altLang="en-US" dirty="0" err="1" smtClean="0"/>
              <a:t>、</a:t>
            </a:r>
            <a:r>
              <a:rPr lang="ja-JP" altLang="en-US" dirty="0" smtClean="0"/>
              <a:t>スマートフォンのどちらからでもアクセス可能に」というものです。</a:t>
            </a:r>
            <a:endParaRPr lang="en-US" altLang="ja-JP" dirty="0" smtClean="0"/>
          </a:p>
          <a:p>
            <a:pPr rtl="0"/>
            <a:r>
              <a:rPr lang="ja-JP" altLang="en-US" dirty="0" smtClean="0"/>
              <a:t>まず、</a:t>
            </a:r>
            <a:r>
              <a:rPr lang="en-US" altLang="ja-JP" dirty="0" smtClean="0"/>
              <a:t>1</a:t>
            </a:r>
            <a:r>
              <a:rPr lang="ja-JP" altLang="en-US" dirty="0" smtClean="0"/>
              <a:t>つ目のコンセプトを実現させるために、→</a:t>
            </a:r>
            <a:r>
              <a:rPr lang="en-US" altLang="ja-JP" dirty="0" smtClean="0"/>
              <a:t>6</a:t>
            </a:r>
            <a:r>
              <a:rPr lang="ja-JP" altLang="en-US" dirty="0" smtClean="0"/>
              <a:t>節約を促すような機能を実装することにしました。</a:t>
            </a:r>
            <a:endParaRPr lang="en-US" altLang="ja-JP" dirty="0" smtClean="0"/>
          </a:p>
          <a:p>
            <a:pPr rtl="0"/>
            <a:r>
              <a:rPr lang="ja-JP" altLang="en-US" dirty="0" smtClean="0"/>
              <a:t>また、</a:t>
            </a:r>
            <a:r>
              <a:rPr lang="en-US" altLang="ja-JP" dirty="0" smtClean="0"/>
              <a:t>2</a:t>
            </a:r>
            <a:r>
              <a:rPr lang="ja-JP" altLang="en-US" dirty="0" smtClean="0"/>
              <a:t>つ目のコンセプトの実現方法ですが、→</a:t>
            </a:r>
            <a:r>
              <a:rPr lang="en-US" altLang="ja-JP" dirty="0" smtClean="0"/>
              <a:t>7</a:t>
            </a:r>
            <a:r>
              <a:rPr lang="ja-JP" altLang="en-US" dirty="0" smtClean="0"/>
              <a:t>デスクトップアプリケーションやモバイルアプリの開発</a:t>
            </a:r>
            <a:endParaRPr lang="en-US" altLang="ja-JP" dirty="0" smtClean="0"/>
          </a:p>
          <a:p>
            <a:pPr rtl="0"/>
            <a:r>
              <a:rPr lang="ja-JP" altLang="en-US" dirty="0" smtClean="0"/>
              <a:t>を選択せず、</a:t>
            </a:r>
            <a:r>
              <a:rPr lang="en-US" altLang="ja-JP" dirty="0" smtClean="0"/>
              <a:t>Web</a:t>
            </a:r>
            <a:r>
              <a:rPr lang="ja-JP" altLang="en-US" dirty="0" smtClean="0"/>
              <a:t>アプリケーションの開発を選択しました。</a:t>
            </a:r>
            <a:endParaRPr lang="en-US" altLang="ja-JP" dirty="0" smtClean="0"/>
          </a:p>
          <a:p>
            <a:pPr rtl="0"/>
            <a:r>
              <a:rPr lang="ja-JP" altLang="en-US" dirty="0" smtClean="0"/>
              <a:t>その理由としては、私達が専門学校で学んだ技術ではモバイルアプリの開発が困難であるという点</a:t>
            </a:r>
            <a:endParaRPr lang="en-US" altLang="ja-JP" dirty="0" smtClean="0"/>
          </a:p>
          <a:p>
            <a:pPr rtl="0"/>
            <a:r>
              <a:rPr lang="ja-JP" altLang="en-US" dirty="0" smtClean="0"/>
              <a:t>が挙げられます。そこで、</a:t>
            </a:r>
            <a:r>
              <a:rPr lang="en-US" altLang="ja-JP" dirty="0" smtClean="0"/>
              <a:t>PC</a:t>
            </a:r>
            <a:r>
              <a:rPr lang="ja-JP" altLang="en-US" dirty="0" err="1" smtClean="0"/>
              <a:t>、</a:t>
            </a:r>
            <a:r>
              <a:rPr lang="ja-JP" altLang="en-US" dirty="0" smtClean="0"/>
              <a:t>スマートフォンどちらでもブラウザからアクセス可能な</a:t>
            </a:r>
            <a:r>
              <a:rPr lang="en-US" altLang="ja-JP" dirty="0" smtClean="0"/>
              <a:t>Web</a:t>
            </a:r>
            <a:r>
              <a:rPr lang="ja-JP" altLang="en-US" dirty="0" smtClean="0"/>
              <a:t>アプリケーション</a:t>
            </a:r>
            <a:endParaRPr lang="en-US" altLang="ja-JP" dirty="0" smtClean="0"/>
          </a:p>
          <a:p>
            <a:pPr rtl="0"/>
            <a:r>
              <a:rPr lang="ja-JP" altLang="en-US" dirty="0" smtClean="0"/>
              <a:t>の開発に至りました。</a:t>
            </a:r>
            <a:endParaRPr lang="en-US" altLang="ja-JP" dirty="0" smtClean="0"/>
          </a:p>
          <a:p>
            <a:pPr rtl="0"/>
            <a:endParaRPr lang="en-US" altLang="ja-JP" dirty="0" smtClean="0"/>
          </a:p>
          <a:p>
            <a:pPr rtl="0"/>
            <a:endParaRPr lang="en-US" altLang="ja-JP" dirty="0" smtClean="0"/>
          </a:p>
          <a:p>
            <a:pPr rtl="0"/>
            <a:endParaRPr lang="en-US" altLang="ja-JP" dirty="0" smtClean="0"/>
          </a:p>
        </p:txBody>
      </p:sp>
      <p:sp>
        <p:nvSpPr>
          <p:cNvPr id="4" name="スライド番号プレースホルダー 3"/>
          <p:cNvSpPr>
            <a:spLocks noGrp="1"/>
          </p:cNvSpPr>
          <p:nvPr>
            <p:ph type="sldNum" sz="quarter" idx="5"/>
          </p:nvPr>
        </p:nvSpPr>
        <p:spPr/>
        <p:txBody>
          <a:bodyPr rtlCol="0"/>
          <a:lstStyle/>
          <a:p>
            <a:pPr rtl="0"/>
            <a:fld id="{8530193B-564F-4854-8A52-728F3FB19C85}" type="slidenum">
              <a:rPr lang="en-US" altLang="ja-JP" smtClean="0"/>
              <a:t>2</a:t>
            </a:fld>
            <a:endParaRPr lang="ja-JP" altLang="en-US"/>
          </a:p>
        </p:txBody>
      </p:sp>
    </p:spTree>
    <p:extLst>
      <p:ext uri="{BB962C8B-B14F-4D97-AF65-F5344CB8AC3E}">
        <p14:creationId xmlns:p14="http://schemas.microsoft.com/office/powerpoint/2010/main" val="42842255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endParaRPr lang="en-US" altLang="ja-JP" dirty="0" smtClean="0"/>
          </a:p>
          <a:p>
            <a:pPr rtl="0"/>
            <a:r>
              <a:rPr lang="en-US" altLang="ja-JP" dirty="0" smtClean="0"/>
              <a:t>-</a:t>
            </a:r>
            <a:r>
              <a:rPr lang="ja-JP" altLang="en-US" dirty="0" smtClean="0"/>
              <a:t>カンペ</a:t>
            </a:r>
            <a:r>
              <a:rPr lang="en-US" altLang="ja-JP" dirty="0" smtClean="0"/>
              <a:t>-</a:t>
            </a:r>
          </a:p>
          <a:p>
            <a:pPr rtl="0"/>
            <a:r>
              <a:rPr lang="ja-JP" altLang="en-US" dirty="0" smtClean="0"/>
              <a:t>次に、メンバーの役割分担について発表します。</a:t>
            </a:r>
            <a:endParaRPr lang="en-US" altLang="ja-JP" dirty="0" smtClean="0"/>
          </a:p>
          <a:p>
            <a:pPr rtl="0"/>
            <a:r>
              <a:rPr lang="ja-JP" altLang="en-US" dirty="0" smtClean="0"/>
              <a:t>各メンバーの主担当は→</a:t>
            </a:r>
            <a:r>
              <a:rPr lang="en-US" altLang="ja-JP" dirty="0" smtClean="0"/>
              <a:t>1</a:t>
            </a:r>
            <a:r>
              <a:rPr lang="ja-JP" altLang="en-US" dirty="0" smtClean="0"/>
              <a:t>このようになっており、→</a:t>
            </a:r>
            <a:r>
              <a:rPr lang="en-US" altLang="ja-JP" dirty="0" smtClean="0"/>
              <a:t>2</a:t>
            </a:r>
            <a:r>
              <a:rPr lang="ja-JP" altLang="en-US" dirty="0" smtClean="0"/>
              <a:t>休日、冬休み期間を除いて約</a:t>
            </a:r>
            <a:r>
              <a:rPr lang="en-US" altLang="ja-JP" dirty="0" smtClean="0"/>
              <a:t>80</a:t>
            </a:r>
            <a:r>
              <a:rPr lang="ja-JP" altLang="en-US" dirty="0" smtClean="0"/>
              <a:t>日の期間で開発を行いました。</a:t>
            </a:r>
            <a:endParaRPr lang="en-US" altLang="ja-JP" dirty="0" smtClean="0"/>
          </a:p>
          <a:p>
            <a:pPr rtl="0"/>
            <a:endParaRPr lang="en-US" altLang="ja-JP" dirty="0" smtClean="0"/>
          </a:p>
          <a:p>
            <a:pPr rtl="0"/>
            <a:endParaRPr lang="en-US" altLang="ja-JP" dirty="0" smtClean="0"/>
          </a:p>
          <a:p>
            <a:pPr rtl="0"/>
            <a:r>
              <a:rPr lang="en-US" altLang="ja-JP" dirty="0" smtClean="0"/>
              <a:t>※</a:t>
            </a:r>
            <a:r>
              <a:rPr lang="ja-JP" altLang="en-US" dirty="0" smtClean="0"/>
              <a:t>開発期間は</a:t>
            </a:r>
            <a:r>
              <a:rPr lang="en-US" altLang="ja-JP" dirty="0" smtClean="0"/>
              <a:t>10/29</a:t>
            </a:r>
            <a:r>
              <a:rPr lang="en-US" altLang="ja-JP" baseline="0" dirty="0" smtClean="0"/>
              <a:t> </a:t>
            </a:r>
            <a:r>
              <a:rPr lang="ja-JP" altLang="en-US" baseline="0" dirty="0" smtClean="0"/>
              <a:t>～ </a:t>
            </a:r>
            <a:r>
              <a:rPr lang="en-US" altLang="ja-JP" baseline="0" dirty="0" smtClean="0"/>
              <a:t>2/14</a:t>
            </a:r>
            <a:endParaRPr lang="en-US" altLang="ja-JP" dirty="0" smtClean="0"/>
          </a:p>
        </p:txBody>
      </p:sp>
      <p:sp>
        <p:nvSpPr>
          <p:cNvPr id="4" name="スライド番号プレースホルダー 3"/>
          <p:cNvSpPr>
            <a:spLocks noGrp="1"/>
          </p:cNvSpPr>
          <p:nvPr>
            <p:ph type="sldNum" sz="quarter" idx="5"/>
          </p:nvPr>
        </p:nvSpPr>
        <p:spPr/>
        <p:txBody>
          <a:bodyPr rtlCol="0"/>
          <a:lstStyle/>
          <a:p>
            <a:pPr rtl="0"/>
            <a:fld id="{8530193B-564F-4854-8A52-728F3FB19C85}" type="slidenum">
              <a:rPr lang="en-US" altLang="ja-JP" smtClean="0"/>
              <a:t>3</a:t>
            </a:fld>
            <a:endParaRPr lang="ja-JP" altLang="en-US"/>
          </a:p>
        </p:txBody>
      </p:sp>
    </p:spTree>
    <p:extLst>
      <p:ext uri="{BB962C8B-B14F-4D97-AF65-F5344CB8AC3E}">
        <p14:creationId xmlns:p14="http://schemas.microsoft.com/office/powerpoint/2010/main" val="4281538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t>「制作物」と「他の類似のモノ」との比較があったか。（</a:t>
            </a:r>
            <a:r>
              <a:rPr lang="en-US" altLang="ja-JP" dirty="0" smtClean="0"/>
              <a:t>5</a:t>
            </a:r>
            <a:r>
              <a:rPr lang="ja-JP" altLang="en-US" dirty="0" smtClean="0"/>
              <a:t>点）</a:t>
            </a:r>
          </a:p>
          <a:p>
            <a:pPr rtl="0"/>
            <a:r>
              <a:rPr lang="ja-JP" altLang="en-US" dirty="0" smtClean="0"/>
              <a:t>「他の類似のモノ」と比べての優位性（差別化）の説明があったか。（</a:t>
            </a:r>
            <a:r>
              <a:rPr lang="en-US" altLang="ja-JP" dirty="0" smtClean="0"/>
              <a:t>10</a:t>
            </a:r>
            <a:r>
              <a:rPr lang="ja-JP" altLang="en-US" dirty="0" smtClean="0"/>
              <a:t>点）</a:t>
            </a:r>
            <a:endParaRPr lang="en-US" altLang="ja-JP" dirty="0" smtClean="0"/>
          </a:p>
          <a:p>
            <a:pPr rtl="0"/>
            <a:endParaRPr lang="en-US" altLang="ja-JP" dirty="0" smtClean="0"/>
          </a:p>
          <a:p>
            <a:pPr rtl="0"/>
            <a:r>
              <a:rPr lang="en-US" altLang="ja-JP" dirty="0" smtClean="0"/>
              <a:t>-</a:t>
            </a:r>
            <a:r>
              <a:rPr lang="ja-JP" altLang="en-US" dirty="0" smtClean="0"/>
              <a:t>カンペ</a:t>
            </a:r>
            <a:r>
              <a:rPr lang="en-US" altLang="ja-JP" dirty="0" smtClean="0"/>
              <a:t>-</a:t>
            </a:r>
          </a:p>
          <a:p>
            <a:pPr rtl="0"/>
            <a:r>
              <a:rPr lang="ja-JP" altLang="en-US" dirty="0" smtClean="0"/>
              <a:t>次に、類似物との比較を発表します。→</a:t>
            </a:r>
            <a:r>
              <a:rPr lang="en-US" altLang="ja-JP" dirty="0" smtClean="0"/>
              <a:t>1</a:t>
            </a:r>
          </a:p>
          <a:p>
            <a:pPr rtl="0"/>
            <a:r>
              <a:rPr lang="en-US" altLang="ja-JP" dirty="0" err="1" smtClean="0"/>
              <a:t>Monelyze</a:t>
            </a:r>
            <a:r>
              <a:rPr lang="ja-JP" altLang="en-US" dirty="0" smtClean="0"/>
              <a:t>は、→</a:t>
            </a:r>
            <a:r>
              <a:rPr lang="en-US" altLang="ja-JP" dirty="0" smtClean="0"/>
              <a:t>2</a:t>
            </a:r>
            <a:r>
              <a:rPr lang="ja-JP" altLang="en-US" dirty="0" smtClean="0"/>
              <a:t>手書きの家計簿と、それを基に作られた家計簿アプリを比較対象としました。→</a:t>
            </a:r>
            <a:r>
              <a:rPr lang="en-US" altLang="ja-JP" dirty="0" smtClean="0"/>
              <a:t>3</a:t>
            </a:r>
          </a:p>
          <a:p>
            <a:pPr rtl="0"/>
            <a:r>
              <a:rPr lang="ja-JP" altLang="en-US" dirty="0" smtClean="0"/>
              <a:t>手書きの家計簿は、書き込む項目は固定費、費目、購入物といったものだけに留まらず、</a:t>
            </a:r>
            <a:endParaRPr lang="en-US" altLang="ja-JP" dirty="0" smtClean="0"/>
          </a:p>
          <a:p>
            <a:pPr rtl="0"/>
            <a:r>
              <a:rPr lang="ja-JP" altLang="en-US" dirty="0" smtClean="0"/>
              <a:t>その合計金額を自分で計算して書き込む必要があります。</a:t>
            </a:r>
            <a:endParaRPr lang="en-US" altLang="ja-JP" dirty="0" smtClean="0"/>
          </a:p>
          <a:p>
            <a:pPr rtl="0"/>
            <a:r>
              <a:rPr lang="ja-JP" altLang="en-US" dirty="0" smtClean="0"/>
              <a:t>その点に着目し、費目のテンプレートを用意したり、合計金額の計算を自動化したりすることで、</a:t>
            </a:r>
            <a:endParaRPr lang="en-US" altLang="ja-JP" dirty="0" smtClean="0"/>
          </a:p>
          <a:p>
            <a:pPr rtl="0"/>
            <a:r>
              <a:rPr lang="ja-JP" altLang="en-US" dirty="0" smtClean="0"/>
              <a:t>入力項目をできるだけ減らし、利用者の負担を軽減できることを優位点としました。→</a:t>
            </a:r>
            <a:r>
              <a:rPr lang="en-US" altLang="ja-JP" dirty="0" smtClean="0"/>
              <a:t>4</a:t>
            </a:r>
          </a:p>
          <a:p>
            <a:pPr rtl="0"/>
            <a:r>
              <a:rPr lang="ja-JP" altLang="en-US" dirty="0" smtClean="0"/>
              <a:t>また、手書きの家計簿では、月末にならないと書き込めない統計グラフのようなものを、</a:t>
            </a:r>
            <a:endParaRPr lang="en-US" altLang="ja-JP" dirty="0" smtClean="0"/>
          </a:p>
          <a:p>
            <a:pPr rtl="0"/>
            <a:r>
              <a:rPr lang="ja-JP" altLang="en-US" dirty="0" smtClean="0"/>
              <a:t>入力した日々の記録から自動で統計データを作成する機能として実装することで差別化しました。</a:t>
            </a:r>
            <a:endParaRPr lang="en-US" altLang="ja-JP" dirty="0" smtClean="0"/>
          </a:p>
          <a:p>
            <a:pPr rtl="0"/>
            <a:endParaRPr lang="en-US" altLang="ja-JP" dirty="0" smtClean="0"/>
          </a:p>
        </p:txBody>
      </p:sp>
      <p:sp>
        <p:nvSpPr>
          <p:cNvPr id="4" name="スライド番号プレースホルダー 3"/>
          <p:cNvSpPr>
            <a:spLocks noGrp="1"/>
          </p:cNvSpPr>
          <p:nvPr>
            <p:ph type="sldNum" sz="quarter" idx="5"/>
          </p:nvPr>
        </p:nvSpPr>
        <p:spPr/>
        <p:txBody>
          <a:bodyPr rtlCol="0"/>
          <a:lstStyle/>
          <a:p>
            <a:pPr rtl="0"/>
            <a:fld id="{8530193B-564F-4854-8A52-728F3FB19C85}" type="slidenum">
              <a:rPr lang="en-US" altLang="ja-JP" smtClean="0"/>
              <a:t>4</a:t>
            </a:fld>
            <a:endParaRPr lang="ja-JP" altLang="en-US"/>
          </a:p>
        </p:txBody>
      </p:sp>
    </p:spTree>
    <p:extLst>
      <p:ext uri="{BB962C8B-B14F-4D97-AF65-F5344CB8AC3E}">
        <p14:creationId xmlns:p14="http://schemas.microsoft.com/office/powerpoint/2010/main" val="25853190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t>目標設定（何ができれば</a:t>
            </a:r>
            <a:r>
              <a:rPr lang="en-US" altLang="ja-JP" dirty="0" smtClean="0"/>
              <a:t>OK</a:t>
            </a:r>
            <a:r>
              <a:rPr lang="ja-JP" altLang="en-US" dirty="0" smtClean="0"/>
              <a:t>か）。その根拠の説明。（</a:t>
            </a:r>
            <a:r>
              <a:rPr lang="en-US" altLang="ja-JP" dirty="0" smtClean="0"/>
              <a:t>5</a:t>
            </a:r>
            <a:r>
              <a:rPr lang="ja-JP" altLang="en-US" dirty="0" smtClean="0"/>
              <a:t>点）</a:t>
            </a:r>
            <a:endParaRPr lang="en-US" altLang="ja-JP" dirty="0" smtClean="0"/>
          </a:p>
          <a:p>
            <a:pPr rtl="0"/>
            <a:endParaRPr lang="en-US" altLang="ja-JP" dirty="0" smtClean="0"/>
          </a:p>
          <a:p>
            <a:pPr rtl="0"/>
            <a:endParaRPr lang="en-US" altLang="ja-JP" dirty="0" smtClean="0"/>
          </a:p>
          <a:p>
            <a:pPr rtl="0"/>
            <a:r>
              <a:rPr lang="en-US" altLang="ja-JP" dirty="0" smtClean="0"/>
              <a:t>-</a:t>
            </a:r>
            <a:r>
              <a:rPr lang="ja-JP" altLang="en-US" dirty="0" smtClean="0"/>
              <a:t>カンペ</a:t>
            </a:r>
            <a:r>
              <a:rPr lang="en-US" altLang="ja-JP" dirty="0" smtClean="0"/>
              <a:t>-</a:t>
            </a:r>
          </a:p>
          <a:p>
            <a:pPr rtl="0"/>
            <a:r>
              <a:rPr lang="ja-JP" altLang="en-US" dirty="0" smtClean="0"/>
              <a:t>次に、プロジェクトの目標とその結果について発表します。</a:t>
            </a:r>
            <a:endParaRPr lang="en-US" altLang="ja-JP" dirty="0" smtClean="0"/>
          </a:p>
          <a:p>
            <a:pPr rtl="0"/>
            <a:r>
              <a:rPr lang="ja-JP" altLang="en-US" dirty="0" smtClean="0"/>
              <a:t>私たちは、プロジェクトの最終目標として</a:t>
            </a:r>
            <a:r>
              <a:rPr lang="en-US" altLang="ja-JP" dirty="0" smtClean="0"/>
              <a:t>2</a:t>
            </a:r>
            <a:r>
              <a:rPr lang="ja-JP" altLang="en-US" dirty="0" err="1" smtClean="0"/>
              <a:t>つの</a:t>
            </a:r>
            <a:r>
              <a:rPr lang="ja-JP" altLang="en-US" dirty="0" smtClean="0"/>
              <a:t>目標を掲げました。</a:t>
            </a:r>
            <a:endParaRPr lang="en-US" altLang="ja-JP" dirty="0" smtClean="0"/>
          </a:p>
          <a:p>
            <a:pPr rtl="0"/>
            <a:r>
              <a:rPr lang="en-US" altLang="ja-JP" dirty="0" smtClean="0"/>
              <a:t>1</a:t>
            </a:r>
            <a:r>
              <a:rPr lang="ja-JP" altLang="en-US" dirty="0" smtClean="0"/>
              <a:t>つ目の目標として、→</a:t>
            </a:r>
            <a:r>
              <a:rPr lang="en-US" altLang="ja-JP" dirty="0" smtClean="0"/>
              <a:t>1</a:t>
            </a:r>
            <a:r>
              <a:rPr lang="ja-JP" altLang="en-US" dirty="0" smtClean="0"/>
              <a:t>先程優位点として挙げた入力項目の削減について、具体的に</a:t>
            </a:r>
            <a:endParaRPr lang="en-US" altLang="ja-JP" dirty="0" smtClean="0"/>
          </a:p>
          <a:p>
            <a:pPr rtl="0"/>
            <a:r>
              <a:rPr lang="en-US" altLang="ja-JP" dirty="0" smtClean="0"/>
              <a:t>40</a:t>
            </a:r>
            <a:r>
              <a:rPr lang="ja-JP" altLang="en-US" dirty="0" smtClean="0"/>
              <a:t>％削減の数値目標を設定しました。</a:t>
            </a:r>
            <a:endParaRPr lang="en-US" altLang="ja-JP" dirty="0" smtClean="0"/>
          </a:p>
          <a:p>
            <a:pPr rtl="0"/>
            <a:r>
              <a:rPr lang="ja-JP" altLang="en-US" dirty="0" smtClean="0"/>
              <a:t>例として家計簿に書き込む内容のサンプルを用意しました。→</a:t>
            </a:r>
            <a:r>
              <a:rPr lang="en-US" altLang="ja-JP" dirty="0" smtClean="0"/>
              <a:t>2</a:t>
            </a:r>
          </a:p>
          <a:p>
            <a:pPr rtl="0"/>
            <a:r>
              <a:rPr lang="ja-JP" altLang="en-US" dirty="0" smtClean="0"/>
              <a:t>これを一般的な家計簿と</a:t>
            </a:r>
            <a:r>
              <a:rPr lang="en-US" altLang="ja-JP" dirty="0" err="1" smtClean="0"/>
              <a:t>Monelyze</a:t>
            </a:r>
            <a:r>
              <a:rPr lang="ja-JP" altLang="en-US" dirty="0" smtClean="0"/>
              <a:t>の手書き、もしくは手うちで入力する</a:t>
            </a:r>
            <a:endParaRPr lang="en-US" altLang="ja-JP" dirty="0" smtClean="0"/>
          </a:p>
          <a:p>
            <a:pPr rtl="0"/>
            <a:r>
              <a:rPr lang="ja-JP" altLang="en-US" dirty="0" smtClean="0"/>
              <a:t>項目数を比較したところ、一般的な家計簿では</a:t>
            </a:r>
            <a:r>
              <a:rPr lang="en-US" altLang="ja-JP" dirty="0" smtClean="0"/>
              <a:t>64</a:t>
            </a:r>
            <a:r>
              <a:rPr lang="ja-JP" altLang="en-US" dirty="0" smtClean="0"/>
              <a:t>項目、</a:t>
            </a:r>
            <a:r>
              <a:rPr lang="en-US" altLang="ja-JP" dirty="0" err="1" smtClean="0"/>
              <a:t>Monelyze</a:t>
            </a:r>
            <a:r>
              <a:rPr lang="ja-JP" altLang="en-US" dirty="0" smtClean="0"/>
              <a:t>では</a:t>
            </a:r>
            <a:r>
              <a:rPr lang="en-US" altLang="ja-JP" dirty="0" smtClean="0"/>
              <a:t>31</a:t>
            </a:r>
            <a:r>
              <a:rPr lang="ja-JP" altLang="en-US" dirty="0" smtClean="0"/>
              <a:t>項目となり、</a:t>
            </a:r>
            <a:endParaRPr lang="en-US" altLang="ja-JP" dirty="0" smtClean="0"/>
          </a:p>
          <a:p>
            <a:pPr rtl="0"/>
            <a:r>
              <a:rPr lang="en-US" altLang="ja-JP" dirty="0" smtClean="0"/>
              <a:t>48.4</a:t>
            </a:r>
            <a:r>
              <a:rPr lang="ja-JP" altLang="en-US" dirty="0" smtClean="0"/>
              <a:t>％の入力項目を削減することに成功しています。</a:t>
            </a:r>
            <a:endParaRPr lang="en-US" altLang="ja-JP" dirty="0" smtClean="0"/>
          </a:p>
          <a:p>
            <a:pPr rtl="0"/>
            <a:r>
              <a:rPr lang="ja-JP" altLang="en-US" dirty="0" smtClean="0"/>
              <a:t>もちろん、この数値は入力する内容によっては多少変動しますが、→</a:t>
            </a:r>
            <a:r>
              <a:rPr lang="en-US" altLang="ja-JP" dirty="0" smtClean="0"/>
              <a:t>3</a:t>
            </a:r>
            <a:r>
              <a:rPr lang="ja-JP" altLang="en-US" dirty="0" smtClean="0"/>
              <a:t>サンプルでは</a:t>
            </a:r>
            <a:endParaRPr lang="en-US" altLang="ja-JP" dirty="0" smtClean="0"/>
          </a:p>
          <a:p>
            <a:pPr rtl="0"/>
            <a:r>
              <a:rPr lang="en-US" altLang="ja-JP" dirty="0" smtClean="0"/>
              <a:t>40%</a:t>
            </a:r>
            <a:r>
              <a:rPr lang="ja-JP" altLang="en-US" dirty="0" smtClean="0"/>
              <a:t>を大きく上回っているため、結果的に目標を実現することができたと考えています。</a:t>
            </a:r>
            <a:endParaRPr lang="en-US" altLang="ja-JP" dirty="0" smtClean="0"/>
          </a:p>
        </p:txBody>
      </p:sp>
      <p:sp>
        <p:nvSpPr>
          <p:cNvPr id="4" name="スライド番号プレースホルダー 3"/>
          <p:cNvSpPr>
            <a:spLocks noGrp="1"/>
          </p:cNvSpPr>
          <p:nvPr>
            <p:ph type="sldNum" sz="quarter" idx="5"/>
          </p:nvPr>
        </p:nvSpPr>
        <p:spPr/>
        <p:txBody>
          <a:bodyPr rtlCol="0"/>
          <a:lstStyle/>
          <a:p>
            <a:pPr rtl="0"/>
            <a:fld id="{8530193B-564F-4854-8A52-728F3FB19C85}" type="slidenum">
              <a:rPr lang="en-US" altLang="ja-JP" smtClean="0"/>
              <a:t>5</a:t>
            </a:fld>
            <a:endParaRPr lang="ja-JP" altLang="en-US"/>
          </a:p>
        </p:txBody>
      </p:sp>
    </p:spTree>
    <p:extLst>
      <p:ext uri="{BB962C8B-B14F-4D97-AF65-F5344CB8AC3E}">
        <p14:creationId xmlns:p14="http://schemas.microsoft.com/office/powerpoint/2010/main" val="525323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t>目標設定（何ができれば</a:t>
            </a:r>
            <a:r>
              <a:rPr lang="en-US" altLang="ja-JP" dirty="0" smtClean="0"/>
              <a:t>OK</a:t>
            </a:r>
            <a:r>
              <a:rPr lang="ja-JP" altLang="en-US" dirty="0" smtClean="0"/>
              <a:t>か）。その根拠の説明。（</a:t>
            </a:r>
            <a:r>
              <a:rPr lang="en-US" altLang="ja-JP" dirty="0" smtClean="0"/>
              <a:t>5</a:t>
            </a:r>
            <a:r>
              <a:rPr lang="ja-JP" altLang="en-US" dirty="0" smtClean="0"/>
              <a:t>点）</a:t>
            </a:r>
            <a:endParaRPr lang="en-US" altLang="ja-JP" dirty="0" smtClean="0"/>
          </a:p>
          <a:p>
            <a:pPr rtl="0"/>
            <a:endParaRPr lang="en-US" altLang="ja-JP" dirty="0" smtClean="0"/>
          </a:p>
          <a:p>
            <a:pPr rtl="0"/>
            <a:endParaRPr lang="en-US" altLang="ja-JP" dirty="0" smtClean="0"/>
          </a:p>
          <a:p>
            <a:pPr rtl="0"/>
            <a:r>
              <a:rPr lang="en-US" altLang="ja-JP" dirty="0" smtClean="0"/>
              <a:t>-</a:t>
            </a:r>
            <a:r>
              <a:rPr lang="ja-JP" altLang="en-US" dirty="0" smtClean="0"/>
              <a:t>カンペ</a:t>
            </a:r>
            <a:r>
              <a:rPr lang="en-US" altLang="ja-JP" dirty="0" smtClean="0"/>
              <a:t>-</a:t>
            </a:r>
          </a:p>
          <a:p>
            <a:pPr rtl="0"/>
            <a:r>
              <a:rPr lang="en-US" altLang="ja-JP" dirty="0" smtClean="0"/>
              <a:t>2</a:t>
            </a:r>
            <a:r>
              <a:rPr lang="ja-JP" altLang="en-US" dirty="0" smtClean="0"/>
              <a:t>つ目の目標として、→</a:t>
            </a:r>
            <a:r>
              <a:rPr lang="en-US" altLang="ja-JP" dirty="0" smtClean="0"/>
              <a:t>1</a:t>
            </a:r>
            <a:r>
              <a:rPr lang="ja-JP" altLang="en-US" dirty="0" smtClean="0"/>
              <a:t>利用者の支出を抑制することについて、独自機能によって</a:t>
            </a:r>
            <a:r>
              <a:rPr lang="en-US" altLang="ja-JP" dirty="0" smtClean="0"/>
              <a:t>30</a:t>
            </a:r>
            <a:r>
              <a:rPr lang="ja-JP" altLang="en-US" dirty="0" smtClean="0"/>
              <a:t>％抑制の</a:t>
            </a:r>
            <a:endParaRPr lang="en-US" altLang="ja-JP" dirty="0" smtClean="0"/>
          </a:p>
          <a:p>
            <a:pPr rtl="0"/>
            <a:r>
              <a:rPr lang="ja-JP" altLang="en-US" dirty="0" smtClean="0"/>
              <a:t>数値目標を設定しました。</a:t>
            </a:r>
            <a:endParaRPr lang="en-US" altLang="ja-JP" dirty="0" smtClean="0"/>
          </a:p>
          <a:p>
            <a:pPr rtl="0"/>
            <a:r>
              <a:rPr lang="ja-JP" altLang="en-US" dirty="0" smtClean="0"/>
              <a:t>この結果については、→</a:t>
            </a:r>
            <a:r>
              <a:rPr lang="en-US" altLang="ja-JP" dirty="0" smtClean="0"/>
              <a:t>2</a:t>
            </a:r>
            <a:r>
              <a:rPr lang="ja-JP" altLang="en-US" dirty="0" smtClean="0"/>
              <a:t>そもそもこの目標設定がプロジェクト内で完結するものではなかったため、</a:t>
            </a:r>
            <a:endParaRPr lang="en-US" altLang="ja-JP" dirty="0" smtClean="0"/>
          </a:p>
          <a:p>
            <a:pPr rtl="0"/>
            <a:r>
              <a:rPr lang="ja-JP" altLang="en-US" dirty="0" smtClean="0"/>
              <a:t>目標達成のために実装した統計ページ自体は成果物としてあるものの、</a:t>
            </a:r>
            <a:endParaRPr lang="en-US" altLang="ja-JP" dirty="0" smtClean="0"/>
          </a:p>
          <a:p>
            <a:pPr rtl="0"/>
            <a:r>
              <a:rPr lang="ja-JP" altLang="en-US" dirty="0" smtClean="0"/>
              <a:t>達成には至らなかったと考えています。</a:t>
            </a:r>
            <a:endParaRPr lang="en-US" altLang="ja-JP" dirty="0" smtClean="0"/>
          </a:p>
          <a:p>
            <a:pPr rtl="0"/>
            <a:endParaRPr lang="en-US" altLang="ja-JP" dirty="0" smtClean="0"/>
          </a:p>
        </p:txBody>
      </p:sp>
      <p:sp>
        <p:nvSpPr>
          <p:cNvPr id="4" name="スライド番号プレースホルダー 3"/>
          <p:cNvSpPr>
            <a:spLocks noGrp="1"/>
          </p:cNvSpPr>
          <p:nvPr>
            <p:ph type="sldNum" sz="quarter" idx="5"/>
          </p:nvPr>
        </p:nvSpPr>
        <p:spPr/>
        <p:txBody>
          <a:bodyPr rtlCol="0"/>
          <a:lstStyle/>
          <a:p>
            <a:pPr rtl="0"/>
            <a:fld id="{8530193B-564F-4854-8A52-728F3FB19C85}" type="slidenum">
              <a:rPr lang="en-US" altLang="ja-JP" smtClean="0"/>
              <a:t>6</a:t>
            </a:fld>
            <a:endParaRPr lang="ja-JP" altLang="en-US"/>
          </a:p>
        </p:txBody>
      </p:sp>
    </p:spTree>
    <p:extLst>
      <p:ext uri="{BB962C8B-B14F-4D97-AF65-F5344CB8AC3E}">
        <p14:creationId xmlns:p14="http://schemas.microsoft.com/office/powerpoint/2010/main" val="2553100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t>実際にアプリケーションを動作させる。</a:t>
            </a:r>
            <a:endParaRPr lang="en-US" altLang="ja-JP" dirty="0" smtClean="0"/>
          </a:p>
          <a:p>
            <a:pPr rtl="0"/>
            <a:r>
              <a:rPr lang="ja-JP" altLang="en-US" dirty="0" smtClean="0"/>
              <a:t>テスト前なので、ローカル環境で行う。（予定）</a:t>
            </a:r>
            <a:endParaRPr lang="en-US" altLang="ja-JP" dirty="0" smtClean="0"/>
          </a:p>
          <a:p>
            <a:pPr rtl="0"/>
            <a:endParaRPr lang="en-US" altLang="ja-JP" dirty="0" smtClean="0"/>
          </a:p>
          <a:p>
            <a:pPr rtl="0"/>
            <a:r>
              <a:rPr lang="ja-JP" altLang="en-US" dirty="0" smtClean="0"/>
              <a:t>その際、どの機能がアプリケーションのコンセプトに当てはまるかなどを説明する。</a:t>
            </a:r>
            <a:endParaRPr lang="en-US" altLang="ja-JP" dirty="0" smtClean="0"/>
          </a:p>
          <a:p>
            <a:pPr rtl="0"/>
            <a:endParaRPr lang="en-US" altLang="ja-JP" dirty="0" smtClean="0"/>
          </a:p>
          <a:p>
            <a:pPr rtl="0"/>
            <a:r>
              <a:rPr lang="ja-JP" altLang="en-US" dirty="0" smtClean="0"/>
              <a:t>制作物の安定動作：デモンストレーションは、問題なく実施できたか？</a:t>
            </a:r>
          </a:p>
          <a:p>
            <a:pPr rtl="0"/>
            <a:r>
              <a:rPr lang="ja-JP" altLang="en-US" dirty="0" smtClean="0"/>
              <a:t>デモのための事前準備（事前に動作確認）、十分できていたか？</a:t>
            </a:r>
            <a:endParaRPr lang="ja-JP" altLang="en-US" dirty="0"/>
          </a:p>
        </p:txBody>
      </p:sp>
      <p:sp>
        <p:nvSpPr>
          <p:cNvPr id="4" name="スライド番号プレースホルダー 3"/>
          <p:cNvSpPr>
            <a:spLocks noGrp="1"/>
          </p:cNvSpPr>
          <p:nvPr>
            <p:ph type="sldNum" sz="quarter" idx="5"/>
          </p:nvPr>
        </p:nvSpPr>
        <p:spPr/>
        <p:txBody>
          <a:bodyPr rtlCol="0"/>
          <a:lstStyle/>
          <a:p>
            <a:pPr rtl="0"/>
            <a:fld id="{8530193B-564F-4854-8A52-728F3FB19C85}" type="slidenum">
              <a:rPr lang="en-US" altLang="ja-JP" smtClean="0"/>
              <a:t>7</a:t>
            </a:fld>
            <a:endParaRPr lang="ja-JP" altLang="en-US"/>
          </a:p>
        </p:txBody>
      </p:sp>
    </p:spTree>
    <p:extLst>
      <p:ext uri="{BB962C8B-B14F-4D97-AF65-F5344CB8AC3E}">
        <p14:creationId xmlns:p14="http://schemas.microsoft.com/office/powerpoint/2010/main" val="1988820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p>
            <a:pPr rtl="0"/>
            <a:r>
              <a:rPr lang="ja-JP" altLang="en-US" dirty="0" smtClean="0"/>
              <a:t>課題の明確化：「できたこと」と「できなかったこと」が明確になっているか？（</a:t>
            </a:r>
            <a:r>
              <a:rPr lang="en-US" altLang="ja-JP" dirty="0" smtClean="0"/>
              <a:t>10</a:t>
            </a:r>
            <a:r>
              <a:rPr lang="ja-JP" altLang="en-US" dirty="0" smtClean="0"/>
              <a:t>点）</a:t>
            </a:r>
            <a:endParaRPr lang="en-US" altLang="ja-JP" dirty="0" smtClean="0"/>
          </a:p>
          <a:p>
            <a:pPr rtl="0"/>
            <a:endParaRPr lang="en-US" altLang="ja-JP" dirty="0" smtClean="0"/>
          </a:p>
          <a:p>
            <a:pPr rtl="0"/>
            <a:endParaRPr lang="en-US" altLang="ja-JP" dirty="0" smtClean="0"/>
          </a:p>
          <a:p>
            <a:pPr rtl="0"/>
            <a:r>
              <a:rPr lang="en-US" altLang="ja-JP" dirty="0" smtClean="0"/>
              <a:t>-</a:t>
            </a:r>
            <a:r>
              <a:rPr lang="ja-JP" altLang="en-US" dirty="0" smtClean="0"/>
              <a:t>カンペ</a:t>
            </a:r>
            <a:r>
              <a:rPr lang="en-US" altLang="ja-JP" dirty="0" smtClean="0"/>
              <a:t>-</a:t>
            </a:r>
          </a:p>
          <a:p>
            <a:pPr rtl="0"/>
            <a:r>
              <a:rPr lang="ja-JP" altLang="en-US" dirty="0" smtClean="0"/>
              <a:t>良かった点、反省すべき点、総評について発表します。</a:t>
            </a:r>
            <a:endParaRPr lang="en-US" altLang="ja-JP" dirty="0" smtClean="0"/>
          </a:p>
          <a:p>
            <a:pPr rtl="0"/>
            <a:r>
              <a:rPr lang="ja-JP" altLang="en-US" dirty="0" smtClean="0"/>
              <a:t>まず、良かった点ですが、→</a:t>
            </a:r>
            <a:r>
              <a:rPr lang="en-US" altLang="ja-JP" dirty="0" smtClean="0"/>
              <a:t>1</a:t>
            </a:r>
          </a:p>
          <a:p>
            <a:pPr rtl="0"/>
            <a:r>
              <a:rPr lang="ja-JP" altLang="en-US" dirty="0" smtClean="0"/>
              <a:t>制作物に合った技術選定がうまくいった点と、</a:t>
            </a:r>
            <a:endParaRPr lang="en-US" altLang="ja-JP" dirty="0" smtClean="0"/>
          </a:p>
          <a:p>
            <a:pPr rtl="0"/>
            <a:r>
              <a:rPr lang="ja-JP" altLang="en-US" dirty="0" smtClean="0"/>
              <a:t>アプリに独自性を持たせることができ、手書きの家計簿との差別化がうまくいった点です。</a:t>
            </a:r>
            <a:endParaRPr lang="en-US" altLang="ja-JP" dirty="0" smtClean="0"/>
          </a:p>
          <a:p>
            <a:pPr rtl="0"/>
            <a:r>
              <a:rPr lang="ja-JP" altLang="en-US" dirty="0" smtClean="0"/>
              <a:t>この</a:t>
            </a:r>
            <a:r>
              <a:rPr lang="en-US" altLang="ja-JP" dirty="0" smtClean="0"/>
              <a:t>2</a:t>
            </a:r>
            <a:r>
              <a:rPr lang="ja-JP" altLang="en-US" dirty="0" smtClean="0"/>
              <a:t>点がうまくいったことで、実現したいコンセプトと想定するターゲットユーザーの</a:t>
            </a:r>
            <a:r>
              <a:rPr lang="en-US" altLang="ja-JP" dirty="0" smtClean="0"/>
              <a:t>2</a:t>
            </a:r>
            <a:r>
              <a:rPr lang="ja-JP" altLang="en-US" dirty="0" err="1" smtClean="0"/>
              <a:t>つを</a:t>
            </a:r>
            <a:endParaRPr lang="en-US" altLang="ja-JP" dirty="0" smtClean="0"/>
          </a:p>
          <a:p>
            <a:pPr rtl="0"/>
            <a:r>
              <a:rPr lang="ja-JP" altLang="en-US" dirty="0" smtClean="0"/>
              <a:t>噛み合わせることができたと思います。</a:t>
            </a:r>
            <a:endParaRPr lang="en-US" altLang="ja-JP" dirty="0" smtClean="0"/>
          </a:p>
          <a:p>
            <a:pPr rtl="0"/>
            <a:r>
              <a:rPr lang="ja-JP" altLang="en-US" dirty="0" smtClean="0"/>
              <a:t>次に、反省すべき</a:t>
            </a:r>
            <a:r>
              <a:rPr lang="en-US" altLang="ja-JP" dirty="0" smtClean="0"/>
              <a:t>2</a:t>
            </a:r>
            <a:r>
              <a:rPr lang="ja-JP" altLang="en-US" dirty="0" smtClean="0"/>
              <a:t>点ですが、→</a:t>
            </a:r>
            <a:r>
              <a:rPr lang="en-US" altLang="ja-JP" dirty="0" smtClean="0"/>
              <a:t>2</a:t>
            </a:r>
            <a:r>
              <a:rPr lang="ja-JP" altLang="en-US" dirty="0" smtClean="0"/>
              <a:t>以下のようになりました。</a:t>
            </a:r>
            <a:endParaRPr lang="en-US" altLang="ja-JP" dirty="0" smtClean="0"/>
          </a:p>
          <a:p>
            <a:pPr rtl="0"/>
            <a:r>
              <a:rPr lang="ja-JP" altLang="en-US" dirty="0" smtClean="0"/>
              <a:t>プロジェクトを開始した当初は冬休みの期間や製作発表の日が確定していなかったため、</a:t>
            </a:r>
            <a:endParaRPr lang="en-US" altLang="ja-JP" dirty="0" smtClean="0"/>
          </a:p>
          <a:p>
            <a:pPr rtl="0"/>
            <a:r>
              <a:rPr lang="ja-JP" altLang="en-US" dirty="0" smtClean="0"/>
              <a:t>なるべく余裕を持ってスケジュールを組んだつもりでしたが、実際はその想定を超えており、</a:t>
            </a:r>
            <a:endParaRPr lang="en-US" altLang="ja-JP" dirty="0" smtClean="0"/>
          </a:p>
          <a:p>
            <a:pPr rtl="0"/>
            <a:r>
              <a:rPr lang="ja-JP" altLang="en-US" dirty="0" smtClean="0"/>
              <a:t>スケジュールの調整をしても居残って作業しないと間に合わないという事態に陥りました。</a:t>
            </a:r>
            <a:endParaRPr lang="en-US" altLang="ja-JP" dirty="0" smtClean="0"/>
          </a:p>
          <a:p>
            <a:pPr rtl="0"/>
            <a:r>
              <a:rPr lang="ja-JP" altLang="en-US" dirty="0" smtClean="0"/>
              <a:t>また、メンバーの就職活動等の事情を考慮してスケジュールを組めておらず、そのぶんを活動できる</a:t>
            </a:r>
            <a:endParaRPr lang="en-US" altLang="ja-JP" dirty="0" smtClean="0"/>
          </a:p>
          <a:p>
            <a:pPr rtl="0"/>
            <a:r>
              <a:rPr lang="ja-JP" altLang="en-US" dirty="0" smtClean="0"/>
              <a:t>メンバーに割り振った結果、当初の予定以上のタスクを課すことになってしまいました。</a:t>
            </a:r>
            <a:endParaRPr lang="en-US" altLang="ja-JP" dirty="0" smtClean="0"/>
          </a:p>
          <a:p>
            <a:pPr rtl="0"/>
            <a:r>
              <a:rPr lang="ja-JP" altLang="en-US" dirty="0" smtClean="0"/>
              <a:t>これらを踏まえて、→</a:t>
            </a:r>
            <a:r>
              <a:rPr lang="en-US" altLang="ja-JP" dirty="0" smtClean="0"/>
              <a:t>3</a:t>
            </a:r>
          </a:p>
          <a:p>
            <a:pPr rtl="0"/>
            <a:r>
              <a:rPr lang="ja-JP" altLang="en-US" dirty="0" smtClean="0"/>
              <a:t>「設計・開発に関しては概ねうまくいったが、スケジュール・リソース管理には課題が残る結果となった」</a:t>
            </a:r>
            <a:endParaRPr lang="en-US" altLang="ja-JP" dirty="0" smtClean="0"/>
          </a:p>
          <a:p>
            <a:pPr rtl="0"/>
            <a:r>
              <a:rPr lang="ja-JP" altLang="en-US" dirty="0" smtClean="0"/>
              <a:t>というのが私たちのチームの総評です。</a:t>
            </a:r>
            <a:endParaRPr lang="en-US" altLang="ja-JP" dirty="0" smtClean="0"/>
          </a:p>
          <a:p>
            <a:pPr rtl="0"/>
            <a:endParaRPr lang="en-US" altLang="ja-JP" dirty="0" smtClean="0"/>
          </a:p>
          <a:p>
            <a:pPr rtl="0"/>
            <a:endParaRPr lang="en-US" altLang="ja-JP" dirty="0" smtClean="0"/>
          </a:p>
        </p:txBody>
      </p:sp>
      <p:sp>
        <p:nvSpPr>
          <p:cNvPr id="4" name="スライド番号プレースホルダー 3"/>
          <p:cNvSpPr>
            <a:spLocks noGrp="1"/>
          </p:cNvSpPr>
          <p:nvPr>
            <p:ph type="sldNum" sz="quarter" idx="5"/>
          </p:nvPr>
        </p:nvSpPr>
        <p:spPr/>
        <p:txBody>
          <a:bodyPr rtlCol="0"/>
          <a:lstStyle/>
          <a:p>
            <a:pPr rtl="0"/>
            <a:fld id="{8530193B-564F-4854-8A52-728F3FB19C85}" type="slidenum">
              <a:rPr lang="en-US" altLang="ja-JP" smtClean="0"/>
              <a:t>8</a:t>
            </a:fld>
            <a:endParaRPr lang="ja-JP" altLang="en-US"/>
          </a:p>
        </p:txBody>
      </p:sp>
    </p:spTree>
    <p:extLst>
      <p:ext uri="{BB962C8B-B14F-4D97-AF65-F5344CB8AC3E}">
        <p14:creationId xmlns:p14="http://schemas.microsoft.com/office/powerpoint/2010/main" val="2993388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タイトル スライドと小さい画像">
    <p:spTree>
      <p:nvGrpSpPr>
        <p:cNvPr id="1" name=""/>
        <p:cNvGrpSpPr/>
        <p:nvPr/>
      </p:nvGrpSpPr>
      <p:grpSpPr>
        <a:xfrm>
          <a:off x="0" y="0"/>
          <a:ext cx="0" cy="0"/>
          <a:chOff x="0" y="0"/>
          <a:chExt cx="0" cy="0"/>
        </a:xfrm>
      </p:grpSpPr>
      <p:sp>
        <p:nvSpPr>
          <p:cNvPr id="9" name="図プレースホルダー 1">
            <a:extLst>
              <a:ext uri="{FF2B5EF4-FFF2-40B4-BE49-F238E27FC236}">
                <a16:creationId xmlns:a16="http://schemas.microsoft.com/office/drawing/2014/main" id="{837F9836-5B23-424D-8C60-AC02A8512A4B}"/>
              </a:ext>
            </a:extLst>
          </p:cNvPr>
          <p:cNvSpPr>
            <a:spLocks noGrp="1"/>
          </p:cNvSpPr>
          <p:nvPr>
            <p:ph type="pic" sz="quarter" idx="13" hasCustomPrompt="1"/>
          </p:nvPr>
        </p:nvSpPr>
        <p:spPr>
          <a:xfrm>
            <a:off x="9980476" y="0"/>
            <a:ext cx="2211524" cy="6858000"/>
          </a:xfrm>
          <a:solidFill>
            <a:schemeClr val="bg1">
              <a:lumMod val="95000"/>
            </a:schemeClr>
          </a:solidFill>
        </p:spPr>
        <p:txBody>
          <a:bodyPr rtlCol="0" anchor="ctr"/>
          <a:lstStyle>
            <a:lvl1pPr marL="0" indent="0" algn="ctr">
              <a:buNone/>
              <a:defRPr sz="1200" i="0" baseline="0">
                <a:latin typeface="Meiryo UI" panose="020B0604030504040204" pitchFamily="50" charset="-128"/>
                <a:ea typeface="Meiryo UI" panose="020B0604030504040204" pitchFamily="50" charset="-128"/>
                <a:cs typeface="Times New Roman" panose="02020603050405020304" pitchFamily="18" charset="0"/>
              </a:defRPr>
            </a:lvl1pPr>
          </a:lstStyle>
          <a:p>
            <a:pPr rtl="0"/>
            <a:r>
              <a:rPr lang="ja-JP" altLang="en-US" noProof="0" dirty="0"/>
              <a:t>写真を挿入するか、またはドラッグ アンド ドロップする</a:t>
            </a:r>
          </a:p>
        </p:txBody>
      </p:sp>
      <p:sp>
        <p:nvSpPr>
          <p:cNvPr id="2" name="タイトル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65546"/>
            <a:ext cx="6798250" cy="1674470"/>
          </a:xfrm>
        </p:spPr>
        <p:txBody>
          <a:bodyPr rtlCol="0" anchor="b"/>
          <a:lstStyle>
            <a:lvl1pPr algn="r">
              <a:lnSpc>
                <a:spcPct val="80000"/>
              </a:lnSpc>
              <a:defRPr sz="6000" b="1" i="0" cap="all" spc="-300" baseline="0">
                <a:solidFill>
                  <a:schemeClr val="tx1"/>
                </a:solidFill>
                <a:latin typeface="Meiryo UI" panose="020B0604030504040204" pitchFamily="50" charset="-128"/>
                <a:ea typeface="Meiryo UI" panose="020B0604030504040204" pitchFamily="50" charset="-128"/>
              </a:defRPr>
            </a:lvl1pPr>
          </a:lstStyle>
          <a:p>
            <a:pPr rtl="0"/>
            <a:r>
              <a:rPr lang="ja-JP" altLang="en-US" noProof="0" dirty="0"/>
              <a:t>プレゼンテーションのタイトル</a:t>
            </a:r>
            <a:endParaRPr lang="ja-JP" altLang="en-ZA" noProof="0" dirty="0"/>
          </a:p>
        </p:txBody>
      </p:sp>
      <p:sp>
        <p:nvSpPr>
          <p:cNvPr id="3" name="サブタイトル 2">
            <a:extLst>
              <a:ext uri="{FF2B5EF4-FFF2-40B4-BE49-F238E27FC236}">
                <a16:creationId xmlns:a16="http://schemas.microsoft.com/office/drawing/2014/main" id="{C9980B88-3F4A-4688-9ED0-17EF37E62D93}"/>
              </a:ext>
            </a:extLst>
          </p:cNvPr>
          <p:cNvSpPr>
            <a:spLocks noGrp="1"/>
          </p:cNvSpPr>
          <p:nvPr>
            <p:ph type="subTitle" idx="1"/>
          </p:nvPr>
        </p:nvSpPr>
        <p:spPr>
          <a:xfrm>
            <a:off x="7311904" y="4650539"/>
            <a:ext cx="3401478" cy="1192038"/>
          </a:xfrm>
          <a:solidFill>
            <a:schemeClr val="tx1"/>
          </a:solidFill>
        </p:spPr>
        <p:txBody>
          <a:bodyPr lIns="252000" tIns="0" rtlCol="0" anchor="ctr"/>
          <a:lstStyle>
            <a:lvl1pPr marL="0" indent="0" algn="l">
              <a:lnSpc>
                <a:spcPct val="100000"/>
              </a:lnSpc>
              <a:buNone/>
              <a:defRPr sz="1700" i="0" baseline="0">
                <a:solidFill>
                  <a:schemeClr val="bg1"/>
                </a:solidFill>
                <a:latin typeface="Meiryo UI" panose="020B0604030504040204" pitchFamily="50" charset="-128"/>
                <a:ea typeface="Meiryo UI" panose="020B0604030504040204" pitchFamily="50" charset="-128"/>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ja-JP" altLang="en-US" noProof="0" smtClean="0"/>
              <a:t>マスター サブタイトルの書式設定</a:t>
            </a:r>
            <a:endParaRPr lang="ja-JP" altLang="en-ZA" noProof="0"/>
          </a:p>
        </p:txBody>
      </p:sp>
      <p:sp>
        <p:nvSpPr>
          <p:cNvPr id="7" name="長方形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8" name="長方形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11" name="長方形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33403843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列 3">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rtlCol="0"/>
          <a:lstStyle>
            <a:lvl1pPr>
              <a:defRPr i="0">
                <a:solidFill>
                  <a:schemeClr val="tx1"/>
                </a:solidFill>
              </a:defRPr>
            </a:lvl1pPr>
          </a:lstStyle>
          <a:p>
            <a:pPr rtl="0"/>
            <a:r>
              <a:rPr lang="ja-JP" altLang="en-US" noProof="0"/>
              <a:t>クリックしてページのタイトルを編集する</a:t>
            </a:r>
          </a:p>
        </p:txBody>
      </p:sp>
      <p:sp>
        <p:nvSpPr>
          <p:cNvPr id="9" name="サブタイトル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9198000" cy="360000"/>
          </a:xfrm>
        </p:spPr>
        <p:txBody>
          <a:bodyPr rtlCol="0"/>
          <a:lstStyle>
            <a:lvl1pPr marL="0" indent="0">
              <a:buNone/>
              <a:defRPr i="0">
                <a:latin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サブタイトル</a:t>
            </a:r>
            <a:endParaRPr lang="ja-JP" altLang="en-ZA" noProof="0"/>
          </a:p>
        </p:txBody>
      </p:sp>
      <p:sp>
        <p:nvSpPr>
          <p:cNvPr id="3" name="コンテンツ プレースホルダー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2916000" cy="4679250"/>
          </a:xfrm>
        </p:spPr>
        <p:txBody>
          <a:bodyPr rtlCol="0"/>
          <a:lstStyle>
            <a:lvl1pPr>
              <a:defRPr i="0">
                <a:solidFill>
                  <a:schemeClr val="tx1">
                    <a:lumMod val="75000"/>
                    <a:lumOff val="25000"/>
                  </a:schemeClr>
                </a:solidFill>
              </a:defRPr>
            </a:lvl1pPr>
            <a:lvl2pPr>
              <a:defRPr i="0">
                <a:solidFill>
                  <a:schemeClr val="tx1">
                    <a:lumMod val="75000"/>
                    <a:lumOff val="25000"/>
                  </a:schemeClr>
                </a:solidFill>
              </a:defRPr>
            </a:lvl2pPr>
            <a:lvl3pPr>
              <a:defRPr i="0">
                <a:solidFill>
                  <a:schemeClr val="tx1">
                    <a:lumMod val="75000"/>
                    <a:lumOff val="25000"/>
                  </a:schemeClr>
                </a:solidFill>
              </a:defRPr>
            </a:lvl3pPr>
            <a:lvl4pPr>
              <a:defRPr i="0">
                <a:solidFill>
                  <a:schemeClr val="tx1">
                    <a:lumMod val="75000"/>
                    <a:lumOff val="25000"/>
                  </a:schemeClr>
                </a:solidFill>
              </a:defRPr>
            </a:lvl4pPr>
            <a:lvl5pPr>
              <a:defRPr i="0">
                <a:solidFill>
                  <a:schemeClr val="tx1">
                    <a:lumMod val="75000"/>
                    <a:lumOff val="25000"/>
                  </a:schemeClr>
                </a:solidFill>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5" name="テキスト プレースホルダー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3572900" y="1511476"/>
            <a:ext cx="2916000" cy="4679249"/>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11" name="テキスト プレースホルダー 5">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6713800" y="1511475"/>
            <a:ext cx="2916000" cy="4679250"/>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4" name="フッター プレースホルダー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lvl1pPr>
              <a:defRPr i="0"/>
            </a:lvl1pPr>
          </a:lstStyle>
          <a:p>
            <a:endParaRPr lang="ja-JP" altLang="en-US"/>
          </a:p>
        </p:txBody>
      </p:sp>
      <p:sp>
        <p:nvSpPr>
          <p:cNvPr id="6" name="スライド番号プレースホルダー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lvl1pPr>
              <a:defRPr i="0"/>
            </a:lvl1pPr>
          </a:lstStyle>
          <a:p>
            <a:fld id="{19B51A1E-902D-48AF-9020-955120F399B6}" type="slidenum">
              <a:rPr lang="en-ZA" altLang="ja-JP" smtClean="0"/>
              <a:pPr/>
              <a:t>‹#›</a:t>
            </a:fld>
            <a:endParaRPr lang="ja-JP" altLang="en-US"/>
          </a:p>
        </p:txBody>
      </p:sp>
    </p:spTree>
    <p:extLst>
      <p:ext uri="{BB962C8B-B14F-4D97-AF65-F5344CB8AC3E}">
        <p14:creationId xmlns:p14="http://schemas.microsoft.com/office/powerpoint/2010/main" val="2654388017"/>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列 5">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rtlCol="0"/>
          <a:lstStyle>
            <a:lvl1pPr>
              <a:defRPr i="0">
                <a:solidFill>
                  <a:schemeClr val="tx1"/>
                </a:solidFill>
              </a:defRPr>
            </a:lvl1pPr>
          </a:lstStyle>
          <a:p>
            <a:pPr rtl="0"/>
            <a:r>
              <a:rPr lang="ja-JP" altLang="en-US" noProof="0"/>
              <a:t>クリックしてページのタイトルを編集する</a:t>
            </a:r>
          </a:p>
        </p:txBody>
      </p:sp>
      <p:sp>
        <p:nvSpPr>
          <p:cNvPr id="10" name="サブタイトル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9198000" cy="360000"/>
          </a:xfrm>
        </p:spPr>
        <p:txBody>
          <a:bodyPr rtlCol="0"/>
          <a:lstStyle>
            <a:lvl1pPr marL="0" indent="0">
              <a:buNone/>
              <a:defRPr i="0">
                <a:latin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サブタイトル</a:t>
            </a:r>
            <a:endParaRPr lang="ja-JP" altLang="en-ZA" noProof="0"/>
          </a:p>
        </p:txBody>
      </p:sp>
      <p:sp>
        <p:nvSpPr>
          <p:cNvPr id="3" name="コンテンツ プレースホルダー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1764000" cy="4679250"/>
          </a:xfrm>
        </p:spPr>
        <p:txBody>
          <a:bodyPr rtlCol="0"/>
          <a:lstStyle>
            <a:lvl1pPr>
              <a:defRPr i="0">
                <a:solidFill>
                  <a:schemeClr val="tx1">
                    <a:lumMod val="75000"/>
                    <a:lumOff val="25000"/>
                  </a:schemeClr>
                </a:solidFill>
              </a:defRPr>
            </a:lvl1pPr>
            <a:lvl2pPr>
              <a:defRPr i="0">
                <a:solidFill>
                  <a:schemeClr val="tx1">
                    <a:lumMod val="75000"/>
                    <a:lumOff val="25000"/>
                  </a:schemeClr>
                </a:solidFill>
              </a:defRPr>
            </a:lvl2pPr>
            <a:lvl3pPr>
              <a:defRPr i="0">
                <a:solidFill>
                  <a:schemeClr val="tx1">
                    <a:lumMod val="75000"/>
                    <a:lumOff val="25000"/>
                  </a:schemeClr>
                </a:solidFill>
              </a:defRPr>
            </a:lvl3pPr>
            <a:lvl4pPr>
              <a:defRPr i="0">
                <a:solidFill>
                  <a:schemeClr val="tx1">
                    <a:lumMod val="75000"/>
                    <a:lumOff val="25000"/>
                  </a:schemeClr>
                </a:solidFill>
              </a:defRPr>
            </a:lvl4pPr>
            <a:lvl5pPr>
              <a:defRPr i="0">
                <a:solidFill>
                  <a:schemeClr val="tx1">
                    <a:lumMod val="75000"/>
                    <a:lumOff val="25000"/>
                  </a:schemeClr>
                </a:solidFill>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5" name="テキスト プレースホルダー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290450" y="1512000"/>
            <a:ext cx="1764000" cy="4679250"/>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13" name="テキスト プレースホルダー 5">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4148900" y="1512000"/>
            <a:ext cx="1764000" cy="4679250"/>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15" name="テキスト プレースホルダー 6">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6007350" y="1507535"/>
            <a:ext cx="1764000" cy="4679250"/>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17" name="テキスト プレースホルダー 7">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7865800" y="1507535"/>
            <a:ext cx="1764000" cy="4683715"/>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4" name="フッター プレースホルダー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lvl1pPr>
              <a:defRPr i="0"/>
            </a:lvl1pPr>
          </a:lstStyle>
          <a:p>
            <a:endParaRPr lang="ja-JP" altLang="en-US"/>
          </a:p>
        </p:txBody>
      </p:sp>
      <p:sp>
        <p:nvSpPr>
          <p:cNvPr id="6" name="スライド番号プレースホルダー 5">
            <a:extLst>
              <a:ext uri="{FF2B5EF4-FFF2-40B4-BE49-F238E27FC236}">
                <a16:creationId xmlns:a16="http://schemas.microsoft.com/office/drawing/2014/main" id="{B5A8293F-A5B5-4FCC-BF27-A25B1BAFF245}"/>
              </a:ext>
            </a:extLst>
          </p:cNvPr>
          <p:cNvSpPr>
            <a:spLocks noGrp="1"/>
          </p:cNvSpPr>
          <p:nvPr>
            <p:ph type="sldNum" sz="quarter" idx="33"/>
          </p:nvPr>
        </p:nvSpPr>
        <p:spPr/>
        <p:txBody>
          <a:bodyPr rtlCol="0"/>
          <a:lstStyle>
            <a:lvl1pPr>
              <a:defRPr i="0"/>
            </a:lvl1pPr>
          </a:lstStyle>
          <a:p>
            <a:fld id="{19B51A1E-902D-48AF-9020-955120F399B6}" type="slidenum">
              <a:rPr lang="en-ZA" altLang="ja-JP" smtClean="0"/>
              <a:pPr/>
              <a:t>‹#›</a:t>
            </a:fld>
            <a:endParaRPr lang="ja-JP" altLang="en-US"/>
          </a:p>
        </p:txBody>
      </p:sp>
    </p:spTree>
    <p:extLst>
      <p:ext uri="{BB962C8B-B14F-4D97-AF65-F5344CB8AC3E}">
        <p14:creationId xmlns:p14="http://schemas.microsoft.com/office/powerpoint/2010/main" val="974837237"/>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タイトルとサブタイトル">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i="0">
                <a:solidFill>
                  <a:schemeClr val="tx1"/>
                </a:solidFill>
              </a:defRPr>
            </a:lvl1pPr>
          </a:lstStyle>
          <a:p>
            <a:pPr rtl="0"/>
            <a:r>
              <a:rPr lang="ja-JP" altLang="en-US" noProof="0"/>
              <a:t>クリックしてページのタイトルを編集する</a:t>
            </a:r>
          </a:p>
        </p:txBody>
      </p:sp>
      <p:sp>
        <p:nvSpPr>
          <p:cNvPr id="5" name="サブタイトル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1" y="1008000"/>
            <a:ext cx="9198116" cy="360000"/>
          </a:xfrm>
        </p:spPr>
        <p:txBody>
          <a:bodyPr rtlCol="0"/>
          <a:lstStyle>
            <a:lvl1pPr marL="0" indent="0">
              <a:buNone/>
              <a:defRPr i="0">
                <a:latin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サブタイトル</a:t>
            </a:r>
            <a:endParaRPr lang="ja-JP" altLang="en-ZA" noProof="0"/>
          </a:p>
        </p:txBody>
      </p:sp>
      <p:sp>
        <p:nvSpPr>
          <p:cNvPr id="3" name="フッター プレースホルダー 2">
            <a:extLst>
              <a:ext uri="{FF2B5EF4-FFF2-40B4-BE49-F238E27FC236}">
                <a16:creationId xmlns:a16="http://schemas.microsoft.com/office/drawing/2014/main" id="{08CCB8C2-B6A2-4C69-8D3A-57420A034BA4}"/>
              </a:ext>
            </a:extLst>
          </p:cNvPr>
          <p:cNvSpPr>
            <a:spLocks noGrp="1"/>
          </p:cNvSpPr>
          <p:nvPr>
            <p:ph type="ftr" sz="quarter" idx="12"/>
          </p:nvPr>
        </p:nvSpPr>
        <p:spPr/>
        <p:txBody>
          <a:bodyPr rtlCol="0"/>
          <a:lstStyle>
            <a:lvl1pPr>
              <a:defRPr i="0"/>
            </a:lvl1pPr>
          </a:lstStyle>
          <a:p>
            <a:endParaRPr lang="ja-JP" altLang="en-US"/>
          </a:p>
        </p:txBody>
      </p:sp>
      <p:sp>
        <p:nvSpPr>
          <p:cNvPr id="4" name="スライド番号プレースホルダー 3">
            <a:extLst>
              <a:ext uri="{FF2B5EF4-FFF2-40B4-BE49-F238E27FC236}">
                <a16:creationId xmlns:a16="http://schemas.microsoft.com/office/drawing/2014/main" id="{8E801980-CBAE-4A50-886D-54D7BB2E1947}"/>
              </a:ext>
            </a:extLst>
          </p:cNvPr>
          <p:cNvSpPr>
            <a:spLocks noGrp="1"/>
          </p:cNvSpPr>
          <p:nvPr>
            <p:ph type="sldNum" sz="quarter" idx="33"/>
          </p:nvPr>
        </p:nvSpPr>
        <p:spPr/>
        <p:txBody>
          <a:bodyPr rtlCol="0"/>
          <a:lstStyle>
            <a:lvl1pPr>
              <a:defRPr i="0"/>
            </a:lvl1pPr>
          </a:lstStyle>
          <a:p>
            <a:fld id="{19B51A1E-902D-48AF-9020-955120F399B6}" type="slidenum">
              <a:rPr lang="en-ZA" altLang="ja-JP" smtClean="0"/>
              <a:pPr/>
              <a:t>‹#›</a:t>
            </a:fld>
            <a:endParaRPr lang="ja-JP" altLang="en-US"/>
          </a:p>
        </p:txBody>
      </p:sp>
    </p:spTree>
    <p:extLst>
      <p:ext uri="{BB962C8B-B14F-4D97-AF65-F5344CB8AC3E}">
        <p14:creationId xmlns:p14="http://schemas.microsoft.com/office/powerpoint/2010/main" val="1505855276"/>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セクション ヘッダー">
    <p:spTree>
      <p:nvGrpSpPr>
        <p:cNvPr id="1" name=""/>
        <p:cNvGrpSpPr/>
        <p:nvPr/>
      </p:nvGrpSpPr>
      <p:grpSpPr>
        <a:xfrm>
          <a:off x="0" y="0"/>
          <a:ext cx="0" cy="0"/>
          <a:chOff x="0" y="0"/>
          <a:chExt cx="0" cy="0"/>
        </a:xfrm>
      </p:grpSpPr>
      <p:sp>
        <p:nvSpPr>
          <p:cNvPr id="5" name="長方形 4">
            <a:extLst>
              <a:ext uri="{FF2B5EF4-FFF2-40B4-BE49-F238E27FC236}">
                <a16:creationId xmlns:a16="http://schemas.microsoft.com/office/drawing/2014/main" id="{1EDF756E-F310-4229-ACDD-055D299A95FB}"/>
              </a:ext>
            </a:extLst>
          </p:cNvPr>
          <p:cNvSpPr/>
          <p:nvPr userDrawn="1"/>
        </p:nvSpPr>
        <p:spPr>
          <a:xfrm>
            <a:off x="6297105" y="424206"/>
            <a:ext cx="5505254" cy="5731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i="0" baseline="0" noProof="0">
              <a:latin typeface="Meiryo UI" panose="020B0604030504040204" pitchFamily="50" charset="-128"/>
              <a:ea typeface="Meiryo UI" panose="020B0604030504040204" pitchFamily="50" charset="-128"/>
            </a:endParaRPr>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i="0" baseline="0">
                <a:ea typeface="Meiryo UI" panose="020B0604030504040204" pitchFamily="50" charset="-128"/>
              </a:defRPr>
            </a:lvl1pPr>
          </a:lstStyle>
          <a:p>
            <a:endParaRPr lang="ja-JP" altLang="en-US"/>
          </a:p>
        </p:txBody>
      </p:sp>
      <p:sp>
        <p:nvSpPr>
          <p:cNvPr id="2" name="スライド番号プレースホルダー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rtlCol="0"/>
          <a:lstStyle>
            <a:lvl1pPr>
              <a:defRPr i="0" baseline="0">
                <a:ea typeface="Meiryo UI" panose="020B0604030504040204" pitchFamily="50" charset="-128"/>
              </a:defRPr>
            </a:lvl1pPr>
          </a:lstStyle>
          <a:p>
            <a:fld id="{19B51A1E-902D-48AF-9020-955120F399B6}" type="slidenum">
              <a:rPr lang="en-ZA" altLang="ja-JP" smtClean="0"/>
              <a:pPr/>
              <a:t>‹#›</a:t>
            </a:fld>
            <a:endParaRPr lang="ja-JP" altLang="en-US"/>
          </a:p>
        </p:txBody>
      </p:sp>
      <p:sp>
        <p:nvSpPr>
          <p:cNvPr id="9" name="サブタイトル 2">
            <a:extLst>
              <a:ext uri="{FF2B5EF4-FFF2-40B4-BE49-F238E27FC236}">
                <a16:creationId xmlns:a16="http://schemas.microsoft.com/office/drawing/2014/main" id="{07666241-4AF6-458A-A571-6C6C291D72F1}"/>
              </a:ext>
            </a:extLst>
          </p:cNvPr>
          <p:cNvSpPr>
            <a:spLocks noGrp="1"/>
          </p:cNvSpPr>
          <p:nvPr>
            <p:ph type="subTitle" idx="1"/>
          </p:nvPr>
        </p:nvSpPr>
        <p:spPr>
          <a:xfrm>
            <a:off x="6532775" y="3639199"/>
            <a:ext cx="5053936" cy="1192038"/>
          </a:xfrm>
          <a:solidFill>
            <a:schemeClr val="bg1"/>
          </a:solidFill>
        </p:spPr>
        <p:txBody>
          <a:bodyPr lIns="252000" tIns="0" rtlCol="0" anchor="ctr"/>
          <a:lstStyle>
            <a:lvl1pPr marL="0" indent="0" algn="l">
              <a:lnSpc>
                <a:spcPct val="100000"/>
              </a:lnSpc>
              <a:buNone/>
              <a:defRPr sz="1800" i="0" baseline="0">
                <a:solidFill>
                  <a:schemeClr val="tx1"/>
                </a:solidFill>
                <a:latin typeface="Meiryo UI" panose="020B0604030504040204" pitchFamily="50" charset="-128"/>
                <a:ea typeface="Meiryo UI" panose="020B0604030504040204" pitchFamily="50" charset="-128"/>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ja-JP" altLang="en-US" noProof="0" smtClean="0"/>
              <a:t>マスター サブタイトルの書式設定</a:t>
            </a:r>
            <a:endParaRPr lang="ja-JP" altLang="en-ZA" noProof="0"/>
          </a:p>
        </p:txBody>
      </p:sp>
      <p:sp>
        <p:nvSpPr>
          <p:cNvPr id="6" name="タイトル 5">
            <a:extLst>
              <a:ext uri="{FF2B5EF4-FFF2-40B4-BE49-F238E27FC236}">
                <a16:creationId xmlns:a16="http://schemas.microsoft.com/office/drawing/2014/main" id="{6F4F2BBF-F210-4954-9C73-A0030AACDDFE}"/>
              </a:ext>
            </a:extLst>
          </p:cNvPr>
          <p:cNvSpPr>
            <a:spLocks noGrp="1"/>
          </p:cNvSpPr>
          <p:nvPr>
            <p:ph type="title"/>
          </p:nvPr>
        </p:nvSpPr>
        <p:spPr>
          <a:xfrm>
            <a:off x="6532775" y="993303"/>
            <a:ext cx="5053936" cy="2513468"/>
          </a:xfrm>
        </p:spPr>
        <p:txBody>
          <a:bodyPr rtlCol="0"/>
          <a:lstStyle>
            <a:lvl1pPr>
              <a:defRPr sz="5400" i="0" cap="none" baseline="0">
                <a:solidFill>
                  <a:schemeClr val="bg1"/>
                </a:solidFill>
                <a:ea typeface="Meiryo UI" panose="020B0604030504040204" pitchFamily="50" charset="-128"/>
              </a:defRPr>
            </a:lvl1pPr>
          </a:lstStyle>
          <a:p>
            <a:pPr rtl="0"/>
            <a:r>
              <a:rPr lang="ja-JP" altLang="en-US" noProof="0" smtClean="0"/>
              <a:t>マスター タイトルの書式設定</a:t>
            </a:r>
            <a:endParaRPr lang="ja-JP" altLang="en-US" noProof="0"/>
          </a:p>
        </p:txBody>
      </p:sp>
    </p:spTree>
    <p:extLst>
      <p:ext uri="{BB962C8B-B14F-4D97-AF65-F5344CB8AC3E}">
        <p14:creationId xmlns:p14="http://schemas.microsoft.com/office/powerpoint/2010/main" val="122777918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i="0">
                <a:solidFill>
                  <a:schemeClr val="tx1"/>
                </a:solidFill>
              </a:defRPr>
            </a:lvl1pPr>
          </a:lstStyle>
          <a:p>
            <a:pPr rtl="0"/>
            <a:r>
              <a:rPr lang="ja-JP" altLang="en-US" noProof="0"/>
              <a:t>クリックしてページのタイトルを編集する</a:t>
            </a:r>
          </a:p>
        </p:txBody>
      </p:sp>
      <p:sp>
        <p:nvSpPr>
          <p:cNvPr id="5" name="フッター プレースホルダー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i="0"/>
            </a:lvl1pPr>
          </a:lstStyle>
          <a:p>
            <a:endParaRPr lang="ja-JP" altLang="en-US"/>
          </a:p>
        </p:txBody>
      </p:sp>
      <p:sp>
        <p:nvSpPr>
          <p:cNvPr id="6" name="スライド番号プレースホルダー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lvl1pPr>
              <a:defRPr i="0"/>
            </a:lvl1pPr>
          </a:lstStyle>
          <a:p>
            <a:fld id="{19B51A1E-902D-48AF-9020-955120F399B6}" type="slidenum">
              <a:rPr lang="en-ZA" altLang="ja-JP" smtClean="0"/>
              <a:pPr/>
              <a:t>‹#›</a:t>
            </a:fld>
            <a:endParaRPr lang="ja-JP" altLang="en-US"/>
          </a:p>
        </p:txBody>
      </p:sp>
      <p:sp>
        <p:nvSpPr>
          <p:cNvPr id="10" name="コンテンツ プレースホルダー 2">
            <a:extLst>
              <a:ext uri="{FF2B5EF4-FFF2-40B4-BE49-F238E27FC236}">
                <a16:creationId xmlns:a16="http://schemas.microsoft.com/office/drawing/2014/main" id="{FD1EE834-4B70-4715-8346-1C0298347EE0}"/>
              </a:ext>
            </a:extLst>
          </p:cNvPr>
          <p:cNvSpPr>
            <a:spLocks noGrp="1"/>
          </p:cNvSpPr>
          <p:nvPr>
            <p:ph idx="1" hasCustomPrompt="1"/>
          </p:nvPr>
        </p:nvSpPr>
        <p:spPr>
          <a:xfrm>
            <a:off x="432000" y="1046375"/>
            <a:ext cx="9198000" cy="5130588"/>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Tree>
    <p:extLst>
      <p:ext uri="{BB962C8B-B14F-4D97-AF65-F5344CB8AC3E}">
        <p14:creationId xmlns:p14="http://schemas.microsoft.com/office/powerpoint/2010/main" val="2280088827"/>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段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i="0">
                <a:solidFill>
                  <a:schemeClr val="tx1"/>
                </a:solidFill>
              </a:defRPr>
            </a:lvl1pPr>
          </a:lstStyle>
          <a:p>
            <a:pPr rtl="0"/>
            <a:r>
              <a:rPr lang="ja-JP" altLang="en-US" noProof="0"/>
              <a:t>クリックしてページのタイトルを編集する</a:t>
            </a:r>
          </a:p>
        </p:txBody>
      </p:sp>
      <p:sp>
        <p:nvSpPr>
          <p:cNvPr id="5" name="フッター プレースホルダー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i="0"/>
            </a:lvl1pPr>
          </a:lstStyle>
          <a:p>
            <a:endParaRPr lang="ja-JP" altLang="en-US"/>
          </a:p>
        </p:txBody>
      </p:sp>
      <p:sp>
        <p:nvSpPr>
          <p:cNvPr id="6" name="スライド番号プレースホルダー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lvl1pPr>
              <a:defRPr i="0"/>
            </a:lvl1pPr>
          </a:lstStyle>
          <a:p>
            <a:fld id="{19B51A1E-902D-48AF-9020-955120F399B6}" type="slidenum">
              <a:rPr lang="en-ZA" altLang="ja-JP" smtClean="0"/>
              <a:pPr/>
              <a:t>‹#›</a:t>
            </a:fld>
            <a:endParaRPr lang="ja-JP" altLang="en-US"/>
          </a:p>
        </p:txBody>
      </p:sp>
      <p:sp>
        <p:nvSpPr>
          <p:cNvPr id="7" name="コンテンツ プレースホルダー 2">
            <a:extLst>
              <a:ext uri="{FF2B5EF4-FFF2-40B4-BE49-F238E27FC236}">
                <a16:creationId xmlns:a16="http://schemas.microsoft.com/office/drawing/2014/main" id="{EAE43F4C-1A64-4197-A44B-E6EB874E243B}"/>
              </a:ext>
            </a:extLst>
          </p:cNvPr>
          <p:cNvSpPr>
            <a:spLocks noGrp="1"/>
          </p:cNvSpPr>
          <p:nvPr>
            <p:ph sz="half" idx="1" hasCustomPrompt="1"/>
          </p:nvPr>
        </p:nvSpPr>
        <p:spPr>
          <a:xfrm>
            <a:off x="432000" y="1046376"/>
            <a:ext cx="4435831" cy="5130588"/>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8" name="コンテンツ プレースホルダー 3">
            <a:extLst>
              <a:ext uri="{FF2B5EF4-FFF2-40B4-BE49-F238E27FC236}">
                <a16:creationId xmlns:a16="http://schemas.microsoft.com/office/drawing/2014/main" id="{D7B3F5B8-DC28-4878-AC9F-D434D7542D8F}"/>
              </a:ext>
            </a:extLst>
          </p:cNvPr>
          <p:cNvSpPr>
            <a:spLocks noGrp="1"/>
          </p:cNvSpPr>
          <p:nvPr>
            <p:ph sz="half" idx="2" hasCustomPrompt="1"/>
          </p:nvPr>
        </p:nvSpPr>
        <p:spPr>
          <a:xfrm>
            <a:off x="5194169" y="1046376"/>
            <a:ext cx="4435831" cy="5130588"/>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Tree>
    <p:extLst>
      <p:ext uri="{BB962C8B-B14F-4D97-AF65-F5344CB8AC3E}">
        <p14:creationId xmlns:p14="http://schemas.microsoft.com/office/powerpoint/2010/main" val="35743978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i="0">
                <a:solidFill>
                  <a:schemeClr val="tx1"/>
                </a:solidFill>
              </a:defRPr>
            </a:lvl1pPr>
          </a:lstStyle>
          <a:p>
            <a:pPr rtl="0"/>
            <a:r>
              <a:rPr lang="ja-JP" altLang="en-US" noProof="0"/>
              <a:t>クリックしてページのタイトルを編集する</a:t>
            </a:r>
          </a:p>
        </p:txBody>
      </p:sp>
      <p:sp>
        <p:nvSpPr>
          <p:cNvPr id="5" name="フッター プレースホルダー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i="0"/>
            </a:lvl1pPr>
          </a:lstStyle>
          <a:p>
            <a:endParaRPr lang="ja-JP" altLang="en-US"/>
          </a:p>
        </p:txBody>
      </p:sp>
      <p:sp>
        <p:nvSpPr>
          <p:cNvPr id="6" name="スライド番号プレースホルダー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lvl1pPr>
              <a:defRPr i="0"/>
            </a:lvl1pPr>
          </a:lstStyle>
          <a:p>
            <a:fld id="{19B51A1E-902D-48AF-9020-955120F399B6}" type="slidenum">
              <a:rPr lang="en-ZA" altLang="ja-JP" smtClean="0"/>
              <a:pPr/>
              <a:t>‹#›</a:t>
            </a:fld>
            <a:endParaRPr lang="ja-JP" altLang="en-US"/>
          </a:p>
        </p:txBody>
      </p:sp>
      <p:sp>
        <p:nvSpPr>
          <p:cNvPr id="7" name="テキスト プレースホルダー 2">
            <a:extLst>
              <a:ext uri="{FF2B5EF4-FFF2-40B4-BE49-F238E27FC236}">
                <a16:creationId xmlns:a16="http://schemas.microsoft.com/office/drawing/2014/main" id="{CB97B01E-88B2-448F-BD96-A1AAFA39AC1E}"/>
              </a:ext>
            </a:extLst>
          </p:cNvPr>
          <p:cNvSpPr>
            <a:spLocks noGrp="1"/>
          </p:cNvSpPr>
          <p:nvPr>
            <p:ph type="body" idx="1" hasCustomPrompt="1"/>
          </p:nvPr>
        </p:nvSpPr>
        <p:spPr>
          <a:xfrm>
            <a:off x="432000" y="1068420"/>
            <a:ext cx="4434840" cy="823912"/>
          </a:xfrm>
          <a:solidFill>
            <a:schemeClr val="tx1"/>
          </a:solidFill>
        </p:spPr>
        <p:txBody>
          <a:bodyPr rtlCol="0" anchor="ctr"/>
          <a:lstStyle>
            <a:lvl1pPr marL="0" indent="0">
              <a:buNone/>
              <a:defRPr sz="2400" b="1" i="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a:t>マスター テキストのスタイルを編集する</a:t>
            </a:r>
          </a:p>
        </p:txBody>
      </p:sp>
      <p:sp>
        <p:nvSpPr>
          <p:cNvPr id="8" name="テキスト プレースホルダー 4">
            <a:extLst>
              <a:ext uri="{FF2B5EF4-FFF2-40B4-BE49-F238E27FC236}">
                <a16:creationId xmlns:a16="http://schemas.microsoft.com/office/drawing/2014/main" id="{40BADDE2-4EE6-41B4-804C-EBF680128B40}"/>
              </a:ext>
            </a:extLst>
          </p:cNvPr>
          <p:cNvSpPr>
            <a:spLocks noGrp="1"/>
          </p:cNvSpPr>
          <p:nvPr>
            <p:ph type="body" sz="quarter" idx="3" hasCustomPrompt="1"/>
          </p:nvPr>
        </p:nvSpPr>
        <p:spPr>
          <a:xfrm>
            <a:off x="5195160" y="1068420"/>
            <a:ext cx="4434840" cy="823912"/>
          </a:xfrm>
          <a:solidFill>
            <a:schemeClr val="tx1"/>
          </a:solidFill>
        </p:spPr>
        <p:txBody>
          <a:bodyPr rtlCol="0" anchor="ctr"/>
          <a:lstStyle>
            <a:lvl1pPr marL="0" indent="0">
              <a:buNone/>
              <a:defRPr sz="2400" b="1" i="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a:t>マスター テキストのスタイルを編集する</a:t>
            </a:r>
          </a:p>
        </p:txBody>
      </p:sp>
      <p:sp>
        <p:nvSpPr>
          <p:cNvPr id="9" name="コンテンツ プレースホルダー 3">
            <a:extLst>
              <a:ext uri="{FF2B5EF4-FFF2-40B4-BE49-F238E27FC236}">
                <a16:creationId xmlns:a16="http://schemas.microsoft.com/office/drawing/2014/main" id="{BB0A14E0-899D-4594-BC9E-AE89BF0D3AB7}"/>
              </a:ext>
            </a:extLst>
          </p:cNvPr>
          <p:cNvSpPr>
            <a:spLocks noGrp="1"/>
          </p:cNvSpPr>
          <p:nvPr>
            <p:ph sz="half" idx="2" hasCustomPrompt="1"/>
          </p:nvPr>
        </p:nvSpPr>
        <p:spPr>
          <a:xfrm>
            <a:off x="432001" y="2096752"/>
            <a:ext cx="4434840" cy="4092911"/>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10" name="コンテンツ プレースホルダー 5">
            <a:extLst>
              <a:ext uri="{FF2B5EF4-FFF2-40B4-BE49-F238E27FC236}">
                <a16:creationId xmlns:a16="http://schemas.microsoft.com/office/drawing/2014/main" id="{2C699014-D902-4E9A-80CD-8D2BCFE67097}"/>
              </a:ext>
            </a:extLst>
          </p:cNvPr>
          <p:cNvSpPr>
            <a:spLocks noGrp="1"/>
          </p:cNvSpPr>
          <p:nvPr>
            <p:ph sz="quarter" idx="4" hasCustomPrompt="1"/>
          </p:nvPr>
        </p:nvSpPr>
        <p:spPr>
          <a:xfrm>
            <a:off x="5195160" y="2096752"/>
            <a:ext cx="4434840" cy="4092911"/>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Tree>
    <p:extLst>
      <p:ext uri="{BB962C8B-B14F-4D97-AF65-F5344CB8AC3E}">
        <p14:creationId xmlns:p14="http://schemas.microsoft.com/office/powerpoint/2010/main" val="863468265"/>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キャプション付きのコンテンツ">
    <p:spTree>
      <p:nvGrpSpPr>
        <p:cNvPr id="1" name=""/>
        <p:cNvGrpSpPr/>
        <p:nvPr/>
      </p:nvGrpSpPr>
      <p:grpSpPr>
        <a:xfrm>
          <a:off x="0" y="0"/>
          <a:ext cx="0" cy="0"/>
          <a:chOff x="0" y="0"/>
          <a:chExt cx="0" cy="0"/>
        </a:xfrm>
      </p:grpSpPr>
      <p:sp>
        <p:nvSpPr>
          <p:cNvPr id="5" name="フッター プレースホルダー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rtlCol="0"/>
          <a:lstStyle>
            <a:lvl1pPr>
              <a:defRPr i="0"/>
            </a:lvl1pPr>
          </a:lstStyle>
          <a:p>
            <a:endParaRPr lang="ja-JP" altLang="en-US"/>
          </a:p>
        </p:txBody>
      </p:sp>
      <p:sp>
        <p:nvSpPr>
          <p:cNvPr id="6" name="スライド番号プレースホルダー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lvl1pPr>
              <a:defRPr i="0"/>
            </a:lvl1pPr>
          </a:lstStyle>
          <a:p>
            <a:fld id="{19B51A1E-902D-48AF-9020-955120F399B6}" type="slidenum">
              <a:rPr lang="en-ZA" altLang="ja-JP" smtClean="0"/>
              <a:pPr/>
              <a:t>‹#›</a:t>
            </a:fld>
            <a:endParaRPr lang="ja-JP" altLang="en-US"/>
          </a:p>
        </p:txBody>
      </p:sp>
      <p:sp>
        <p:nvSpPr>
          <p:cNvPr id="8" name="タイトル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rtlCol="0" anchor="b"/>
          <a:lstStyle>
            <a:lvl1pPr>
              <a:defRPr sz="2800" i="0"/>
            </a:lvl1pPr>
          </a:lstStyle>
          <a:p>
            <a:pPr rtl="0"/>
            <a:r>
              <a:rPr lang="ja-JP" altLang="en-US" noProof="0" smtClean="0"/>
              <a:t>マスター タイトルの書式設定</a:t>
            </a:r>
            <a:endParaRPr lang="ja-JP" altLang="en-US" noProof="0"/>
          </a:p>
        </p:txBody>
      </p:sp>
      <p:sp>
        <p:nvSpPr>
          <p:cNvPr id="9" name="テキスト プレースホルダー 3">
            <a:extLst>
              <a:ext uri="{FF2B5EF4-FFF2-40B4-BE49-F238E27FC236}">
                <a16:creationId xmlns:a16="http://schemas.microsoft.com/office/drawing/2014/main" id="{0B6B7795-36CC-459B-AE8B-7FB2F40AF37C}"/>
              </a:ext>
            </a:extLst>
          </p:cNvPr>
          <p:cNvSpPr>
            <a:spLocks noGrp="1"/>
          </p:cNvSpPr>
          <p:nvPr>
            <p:ph type="body" sz="half" idx="2" hasCustomPrompt="1"/>
          </p:nvPr>
        </p:nvSpPr>
        <p:spPr>
          <a:xfrm>
            <a:off x="432001" y="2057400"/>
            <a:ext cx="3159612" cy="4126584"/>
          </a:xfrm>
        </p:spPr>
        <p:txBody>
          <a:bodyPr rtlCol="0"/>
          <a:lstStyle>
            <a:lvl1pPr marL="0" indent="0">
              <a:buFont typeface="Arial" panose="020B0604020202020204" pitchFamily="34" charset="0"/>
              <a:buNone/>
              <a:defRPr sz="160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ja-JP" altLang="en-US" noProof="0"/>
              <a:t>マスター テキストのスタイルを編集する</a:t>
            </a:r>
          </a:p>
        </p:txBody>
      </p:sp>
      <p:sp>
        <p:nvSpPr>
          <p:cNvPr id="10" name="コンテンツ プレースホルダー 2">
            <a:extLst>
              <a:ext uri="{FF2B5EF4-FFF2-40B4-BE49-F238E27FC236}">
                <a16:creationId xmlns:a16="http://schemas.microsoft.com/office/drawing/2014/main" id="{79F53EF1-D412-467C-B7CE-30536F140AE1}"/>
              </a:ext>
            </a:extLst>
          </p:cNvPr>
          <p:cNvSpPr>
            <a:spLocks noGrp="1"/>
          </p:cNvSpPr>
          <p:nvPr>
            <p:ph idx="1" hasCustomPrompt="1"/>
          </p:nvPr>
        </p:nvSpPr>
        <p:spPr>
          <a:xfrm>
            <a:off x="3770722" y="457201"/>
            <a:ext cx="6023727" cy="5726784"/>
          </a:xfrm>
        </p:spPr>
        <p:txBody>
          <a:bodyPr rtlCol="0"/>
          <a:lstStyle>
            <a:lvl1pPr>
              <a:defRPr sz="2000" i="0"/>
            </a:lvl1pPr>
            <a:lvl2pPr>
              <a:defRPr sz="1800" i="0"/>
            </a:lvl2pPr>
            <a:lvl3pPr>
              <a:defRPr sz="1600" i="0"/>
            </a:lvl3pPr>
            <a:lvl4pPr>
              <a:defRPr sz="1400" i="0"/>
            </a:lvl4pPr>
            <a:lvl5pPr>
              <a:defRPr sz="1400" i="0"/>
            </a:lvl5pPr>
            <a:lvl6pPr>
              <a:defRPr sz="2000"/>
            </a:lvl6pPr>
            <a:lvl7pPr>
              <a:defRPr sz="2000"/>
            </a:lvl7pPr>
            <a:lvl8pPr>
              <a:defRPr sz="2000"/>
            </a:lvl8pPr>
            <a:lvl9pPr>
              <a:defRPr sz="2000"/>
            </a:lvl9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Tree>
    <p:extLst>
      <p:ext uri="{BB962C8B-B14F-4D97-AF65-F5344CB8AC3E}">
        <p14:creationId xmlns:p14="http://schemas.microsoft.com/office/powerpoint/2010/main" val="3872000532"/>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キャプション付きの図">
    <p:spTree>
      <p:nvGrpSpPr>
        <p:cNvPr id="1" name=""/>
        <p:cNvGrpSpPr/>
        <p:nvPr/>
      </p:nvGrpSpPr>
      <p:grpSpPr>
        <a:xfrm>
          <a:off x="0" y="0"/>
          <a:ext cx="0" cy="0"/>
          <a:chOff x="0" y="0"/>
          <a:chExt cx="0" cy="0"/>
        </a:xfrm>
      </p:grpSpPr>
      <p:sp>
        <p:nvSpPr>
          <p:cNvPr id="5" name="フッター プレースホルダー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rtlCol="0"/>
          <a:lstStyle>
            <a:lvl1pPr>
              <a:defRPr i="0"/>
            </a:lvl1pPr>
          </a:lstStyle>
          <a:p>
            <a:endParaRPr lang="ja-JP" altLang="en-US"/>
          </a:p>
        </p:txBody>
      </p:sp>
      <p:sp>
        <p:nvSpPr>
          <p:cNvPr id="6" name="スライド番号プレースホルダー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lvl1pPr>
              <a:defRPr i="0"/>
            </a:lvl1pPr>
          </a:lstStyle>
          <a:p>
            <a:fld id="{19B51A1E-902D-48AF-9020-955120F399B6}" type="slidenum">
              <a:rPr lang="en-ZA" altLang="ja-JP" smtClean="0"/>
              <a:pPr/>
              <a:t>‹#›</a:t>
            </a:fld>
            <a:endParaRPr lang="ja-JP" altLang="en-US"/>
          </a:p>
        </p:txBody>
      </p:sp>
      <p:sp>
        <p:nvSpPr>
          <p:cNvPr id="8" name="タイトル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rtlCol="0" anchor="b"/>
          <a:lstStyle>
            <a:lvl1pPr>
              <a:defRPr sz="2800" i="0"/>
            </a:lvl1pPr>
          </a:lstStyle>
          <a:p>
            <a:pPr rtl="0"/>
            <a:r>
              <a:rPr lang="ja-JP" altLang="en-US" noProof="0" smtClean="0"/>
              <a:t>マスター タイトルの書式設定</a:t>
            </a:r>
            <a:endParaRPr lang="ja-JP" altLang="en-US" noProof="0"/>
          </a:p>
        </p:txBody>
      </p:sp>
      <p:sp>
        <p:nvSpPr>
          <p:cNvPr id="9" name="テキスト プレースホルダー 3">
            <a:extLst>
              <a:ext uri="{FF2B5EF4-FFF2-40B4-BE49-F238E27FC236}">
                <a16:creationId xmlns:a16="http://schemas.microsoft.com/office/drawing/2014/main" id="{0B6B7795-36CC-459B-AE8B-7FB2F40AF37C}"/>
              </a:ext>
            </a:extLst>
          </p:cNvPr>
          <p:cNvSpPr>
            <a:spLocks noGrp="1"/>
          </p:cNvSpPr>
          <p:nvPr>
            <p:ph type="body" sz="half" idx="2" hasCustomPrompt="1"/>
          </p:nvPr>
        </p:nvSpPr>
        <p:spPr>
          <a:xfrm>
            <a:off x="432001" y="2057400"/>
            <a:ext cx="3159612" cy="4126584"/>
          </a:xfrm>
        </p:spPr>
        <p:txBody>
          <a:bodyPr rtlCol="0"/>
          <a:lstStyle>
            <a:lvl1pPr marL="0" indent="0">
              <a:buFont typeface="Arial" panose="020B0604020202020204" pitchFamily="34" charset="0"/>
              <a:buNone/>
              <a:defRPr sz="160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ja-JP" altLang="en-US" noProof="0"/>
              <a:t>マスター テキストのスタイルを編集する</a:t>
            </a:r>
          </a:p>
        </p:txBody>
      </p:sp>
      <p:sp>
        <p:nvSpPr>
          <p:cNvPr id="12" name="図プレースホルダー 2">
            <a:extLst>
              <a:ext uri="{FF2B5EF4-FFF2-40B4-BE49-F238E27FC236}">
                <a16:creationId xmlns:a16="http://schemas.microsoft.com/office/drawing/2014/main" id="{10319378-269C-406E-9B84-FCF22DA02EFF}"/>
              </a:ext>
            </a:extLst>
          </p:cNvPr>
          <p:cNvSpPr>
            <a:spLocks noGrp="1"/>
          </p:cNvSpPr>
          <p:nvPr>
            <p:ph type="pic" idx="1" hasCustomPrompt="1"/>
          </p:nvPr>
        </p:nvSpPr>
        <p:spPr>
          <a:xfrm>
            <a:off x="3788021" y="457201"/>
            <a:ext cx="5949868" cy="5726784"/>
          </a:xfrm>
        </p:spPr>
        <p:txBody>
          <a:bodyPr rtlCol="0"/>
          <a:lstStyle>
            <a:lvl1pPr marL="0" indent="0">
              <a:buNone/>
              <a:defRPr sz="320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ja-JP" altLang="en-US" noProof="0"/>
              <a:t>アイコンをクリックして画像を追加</a:t>
            </a:r>
          </a:p>
        </p:txBody>
      </p:sp>
    </p:spTree>
    <p:extLst>
      <p:ext uri="{BB962C8B-B14F-4D97-AF65-F5344CB8AC3E}">
        <p14:creationId xmlns:p14="http://schemas.microsoft.com/office/powerpoint/2010/main" val="302147249"/>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i="0">
                <a:solidFill>
                  <a:schemeClr val="tx1"/>
                </a:solidFill>
              </a:defRPr>
            </a:lvl1pPr>
          </a:lstStyle>
          <a:p>
            <a:pPr rtl="0"/>
            <a:r>
              <a:rPr lang="ja-JP" altLang="en-US" noProof="0"/>
              <a:t>クリックしてページのタイトルを編集する</a:t>
            </a:r>
          </a:p>
        </p:txBody>
      </p:sp>
      <p:sp>
        <p:nvSpPr>
          <p:cNvPr id="5" name="フッター プレースホルダー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i="0"/>
            </a:lvl1pPr>
          </a:lstStyle>
          <a:p>
            <a:endParaRPr lang="ja-JP" altLang="en-US"/>
          </a:p>
        </p:txBody>
      </p:sp>
      <p:sp>
        <p:nvSpPr>
          <p:cNvPr id="6" name="スライド番号プレースホルダー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lvl1pPr>
              <a:defRPr i="0"/>
            </a:lvl1pPr>
          </a:lstStyle>
          <a:p>
            <a:fld id="{19B51A1E-902D-48AF-9020-955120F399B6}" type="slidenum">
              <a:rPr lang="en-ZA" altLang="ja-JP" smtClean="0"/>
              <a:pPr/>
              <a:t>‹#›</a:t>
            </a:fld>
            <a:endParaRPr lang="ja-JP" altLang="en-US"/>
          </a:p>
        </p:txBody>
      </p:sp>
    </p:spTree>
    <p:extLst>
      <p:ext uri="{BB962C8B-B14F-4D97-AF65-F5344CB8AC3E}">
        <p14:creationId xmlns:p14="http://schemas.microsoft.com/office/powerpoint/2010/main" val="15377968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タイトル スライド">
    <p:bg bwMode="auto">
      <p:bgPr>
        <a:solidFill>
          <a:schemeClr val="bg1"/>
        </a:solidFill>
        <a:effectLst/>
      </p:bgPr>
    </p:bg>
    <p:spTree>
      <p:nvGrpSpPr>
        <p:cNvPr id="1" name=""/>
        <p:cNvGrpSpPr/>
        <p:nvPr/>
      </p:nvGrpSpPr>
      <p:grpSpPr>
        <a:xfrm>
          <a:off x="0" y="0"/>
          <a:ext cx="0" cy="0"/>
          <a:chOff x="0" y="0"/>
          <a:chExt cx="0" cy="0"/>
        </a:xfrm>
      </p:grpSpPr>
      <p:sp>
        <p:nvSpPr>
          <p:cNvPr id="12" name="長方形 11">
            <a:extLst>
              <a:ext uri="{FF2B5EF4-FFF2-40B4-BE49-F238E27FC236}">
                <a16:creationId xmlns:a16="http://schemas.microsoft.com/office/drawing/2014/main" id="{554ED587-2D2F-4D3F-B55B-C64465AB4EC5}"/>
              </a:ext>
            </a:extLst>
          </p:cNvPr>
          <p:cNvSpPr/>
          <p:nvPr userDrawn="1"/>
        </p:nvSpPr>
        <p:spPr>
          <a:xfrm>
            <a:off x="69274" y="66963"/>
            <a:ext cx="9911201" cy="67273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baseline="0" noProof="0">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55921"/>
            <a:ext cx="6798250" cy="1674470"/>
          </a:xfrm>
        </p:spPr>
        <p:txBody>
          <a:bodyPr rtlCol="0" anchor="b"/>
          <a:lstStyle>
            <a:lvl1pPr algn="r">
              <a:lnSpc>
                <a:spcPct val="80000"/>
              </a:lnSpc>
              <a:defRPr sz="6000" b="1" cap="all" spc="-300" baseline="0">
                <a:solidFill>
                  <a:schemeClr val="bg1"/>
                </a:solidFill>
                <a:latin typeface="Meiryo UI" panose="020B0604030504040204" pitchFamily="50" charset="-128"/>
                <a:ea typeface="Meiryo UI" panose="020B0604030504040204" pitchFamily="50" charset="-128"/>
              </a:defRPr>
            </a:lvl1pPr>
          </a:lstStyle>
          <a:p>
            <a:pPr rtl="0"/>
            <a:r>
              <a:rPr lang="ja-JP" altLang="en-US" noProof="0" dirty="0"/>
              <a:t>プレゼンテーションのタイトル</a:t>
            </a:r>
            <a:endParaRPr lang="ja-JP" altLang="en-ZA" noProof="0" dirty="0"/>
          </a:p>
        </p:txBody>
      </p:sp>
      <p:sp>
        <p:nvSpPr>
          <p:cNvPr id="3" name="サブタイトル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rtlCol="0" anchor="ctr"/>
          <a:lstStyle>
            <a:lvl1pPr marL="0" indent="0" algn="l">
              <a:lnSpc>
                <a:spcPct val="100000"/>
              </a:lnSpc>
              <a:buNone/>
              <a:defRPr sz="1700" i="1" baseline="0">
                <a:solidFill>
                  <a:schemeClr val="tx1"/>
                </a:solidFill>
                <a:latin typeface="Meiryo UI" panose="020B0604030504040204" pitchFamily="50" charset="-128"/>
                <a:ea typeface="Meiryo UI" panose="020B0604030504040204" pitchFamily="50" charset="-128"/>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ja-JP" altLang="en-US" noProof="0" smtClean="0"/>
              <a:t>マスター サブタイトルの書式設定</a:t>
            </a:r>
            <a:endParaRPr lang="ja-JP" altLang="en-ZA" noProof="0" dirty="0"/>
          </a:p>
        </p:txBody>
      </p:sp>
      <p:sp>
        <p:nvSpPr>
          <p:cNvPr id="7" name="長方形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baseline="0" noProof="0">
              <a:latin typeface="Meiryo UI" panose="020B0604030504040204" pitchFamily="50" charset="-128"/>
              <a:ea typeface="Meiryo UI" panose="020B0604030504040204" pitchFamily="50" charset="-128"/>
            </a:endParaRPr>
          </a:p>
        </p:txBody>
      </p:sp>
      <p:sp>
        <p:nvSpPr>
          <p:cNvPr id="8" name="長方形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baseline="0" noProof="0">
              <a:latin typeface="Meiryo UI" panose="020B0604030504040204" pitchFamily="50" charset="-128"/>
              <a:ea typeface="Meiryo UI" panose="020B0604030504040204" pitchFamily="50" charset="-128"/>
            </a:endParaRPr>
          </a:p>
        </p:txBody>
      </p:sp>
      <p:sp>
        <p:nvSpPr>
          <p:cNvPr id="11" name="長方形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baseline="0" noProof="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rtlCol="0"/>
          <a:lstStyle>
            <a:lvl1pPr>
              <a:defRPr baseline="0">
                <a:ea typeface="Meiryo UI" panose="020B0604030504040204" pitchFamily="50" charset="-128"/>
              </a:defRPr>
            </a:lvl1pPr>
          </a:lstStyle>
          <a:p>
            <a:fld id="{19B51A1E-902D-48AF-9020-955120F399B6}" type="slidenum">
              <a:rPr lang="en-ZA" altLang="ja-JP" noProof="0" smtClean="0"/>
              <a:pPr/>
              <a:t>‹#›</a:t>
            </a:fld>
            <a:endParaRPr lang="ja-JP" altLang="en-US" noProof="0"/>
          </a:p>
        </p:txBody>
      </p:sp>
    </p:spTree>
    <p:extLst>
      <p:ext uri="{BB962C8B-B14F-4D97-AF65-F5344CB8AC3E}">
        <p14:creationId xmlns:p14="http://schemas.microsoft.com/office/powerpoint/2010/main" val="2218115592"/>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フッター プレースホルダー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lvl1pPr>
              <a:defRPr i="0"/>
            </a:lvl1pPr>
          </a:lstStyle>
          <a:p>
            <a:endParaRPr lang="ja-JP" altLang="en-US"/>
          </a:p>
        </p:txBody>
      </p:sp>
      <p:sp>
        <p:nvSpPr>
          <p:cNvPr id="3" name="スライド番号プレースホルダー 2">
            <a:extLst>
              <a:ext uri="{FF2B5EF4-FFF2-40B4-BE49-F238E27FC236}">
                <a16:creationId xmlns:a16="http://schemas.microsoft.com/office/drawing/2014/main" id="{2310D190-B83D-438A-91BC-470C41B22A29}"/>
              </a:ext>
            </a:extLst>
          </p:cNvPr>
          <p:cNvSpPr>
            <a:spLocks noGrp="1"/>
          </p:cNvSpPr>
          <p:nvPr>
            <p:ph type="sldNum" sz="quarter" idx="13"/>
          </p:nvPr>
        </p:nvSpPr>
        <p:spPr/>
        <p:txBody>
          <a:bodyPr rtlCol="0"/>
          <a:lstStyle>
            <a:lvl1pPr>
              <a:defRPr i="0"/>
            </a:lvl1pPr>
          </a:lstStyle>
          <a:p>
            <a:fld id="{19B51A1E-902D-48AF-9020-955120F399B6}" type="slidenum">
              <a:rPr lang="en-ZA" altLang="ja-JP" smtClean="0"/>
              <a:pPr/>
              <a:t>‹#›</a:t>
            </a:fld>
            <a:endParaRPr lang="ja-JP" altLang="en-US"/>
          </a:p>
        </p:txBody>
      </p:sp>
    </p:spTree>
    <p:extLst>
      <p:ext uri="{BB962C8B-B14F-4D97-AF65-F5344CB8AC3E}">
        <p14:creationId xmlns:p14="http://schemas.microsoft.com/office/powerpoint/2010/main" val="1139767039"/>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フッター プレースホルダー 2"/>
          <p:cNvSpPr>
            <a:spLocks noGrp="1"/>
          </p:cNvSpPr>
          <p:nvPr>
            <p:ph type="ftr" sz="quarter" idx="10"/>
          </p:nvPr>
        </p:nvSpPr>
        <p:spPr/>
        <p:txBody>
          <a:bodyPr/>
          <a:lstStyle/>
          <a:p>
            <a:endParaRPr lang="ja-JP" altLang="en-US"/>
          </a:p>
        </p:txBody>
      </p:sp>
      <p:sp>
        <p:nvSpPr>
          <p:cNvPr id="4" name="スライド番号プレースホルダー 3"/>
          <p:cNvSpPr>
            <a:spLocks noGrp="1"/>
          </p:cNvSpPr>
          <p:nvPr>
            <p:ph type="sldNum" sz="quarter" idx="11"/>
          </p:nvPr>
        </p:nvSpPr>
        <p:spPr/>
        <p:txBody>
          <a:bodyPr/>
          <a:lstStyle/>
          <a:p>
            <a:fld id="{19B51A1E-902D-48AF-9020-955120F399B6}" type="slidenum">
              <a:rPr lang="en-ZA" altLang="ja-JP" smtClean="0"/>
              <a:pPr/>
              <a:t>‹#›</a:t>
            </a:fld>
            <a:endParaRPr lang="ja-JP" altLang="en-US"/>
          </a:p>
        </p:txBody>
      </p:sp>
    </p:spTree>
    <p:extLst>
      <p:ext uri="{BB962C8B-B14F-4D97-AF65-F5344CB8AC3E}">
        <p14:creationId xmlns:p14="http://schemas.microsoft.com/office/powerpoint/2010/main" val="75839819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タイトル スライドと大きい画像">
    <p:bg>
      <p:bgPr>
        <a:solidFill>
          <a:schemeClr val="bg1"/>
        </a:solidFill>
        <a:effectLst/>
      </p:bgPr>
    </p:bg>
    <p:spTree>
      <p:nvGrpSpPr>
        <p:cNvPr id="1" name=""/>
        <p:cNvGrpSpPr/>
        <p:nvPr/>
      </p:nvGrpSpPr>
      <p:grpSpPr>
        <a:xfrm>
          <a:off x="0" y="0"/>
          <a:ext cx="0" cy="0"/>
          <a:chOff x="0" y="0"/>
          <a:chExt cx="0" cy="0"/>
        </a:xfrm>
      </p:grpSpPr>
      <p:sp>
        <p:nvSpPr>
          <p:cNvPr id="9" name="図プレースホルダー 1">
            <a:extLst>
              <a:ext uri="{FF2B5EF4-FFF2-40B4-BE49-F238E27FC236}">
                <a16:creationId xmlns:a16="http://schemas.microsoft.com/office/drawing/2014/main" id="{069FFAE5-B16E-4571-88F7-52FA5354B1A1}"/>
              </a:ext>
            </a:extLst>
          </p:cNvPr>
          <p:cNvSpPr>
            <a:spLocks noGrp="1"/>
          </p:cNvSpPr>
          <p:nvPr>
            <p:ph type="pic" sz="quarter" idx="13" hasCustomPrompt="1"/>
          </p:nvPr>
        </p:nvSpPr>
        <p:spPr>
          <a:xfrm>
            <a:off x="69273" y="63691"/>
            <a:ext cx="9911201" cy="6727346"/>
          </a:xfrm>
          <a:solidFill>
            <a:schemeClr val="tx1">
              <a:lumMod val="75000"/>
              <a:lumOff val="25000"/>
            </a:schemeClr>
          </a:solidFill>
        </p:spPr>
        <p:txBody>
          <a:bodyPr rtlCol="0" anchor="ctr"/>
          <a:lstStyle>
            <a:lvl1pPr marL="0" indent="0" algn="ctr">
              <a:buNone/>
              <a:defRPr sz="1200" i="0" baseline="0">
                <a:solidFill>
                  <a:schemeClr val="bg1"/>
                </a:solidFill>
                <a:latin typeface="Meiryo UI" panose="020B0604030504040204" pitchFamily="50" charset="-128"/>
                <a:ea typeface="Meiryo UI" panose="020B0604030504040204" pitchFamily="50" charset="-128"/>
                <a:cs typeface="Times New Roman" panose="02020603050405020304" pitchFamily="18" charset="0"/>
              </a:defRPr>
            </a:lvl1pPr>
          </a:lstStyle>
          <a:p>
            <a:pPr rtl="0"/>
            <a:r>
              <a:rPr lang="ja-JP" altLang="en-US" noProof="0" dirty="0"/>
              <a:t>写真を挿入するか、またはドラッグ アンド ドロップする</a:t>
            </a:r>
          </a:p>
        </p:txBody>
      </p:sp>
      <p:sp>
        <p:nvSpPr>
          <p:cNvPr id="2" name="タイトル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55921"/>
            <a:ext cx="6798250" cy="1674470"/>
          </a:xfrm>
        </p:spPr>
        <p:txBody>
          <a:bodyPr rtlCol="0" anchor="b"/>
          <a:lstStyle>
            <a:lvl1pPr algn="r">
              <a:lnSpc>
                <a:spcPct val="80000"/>
              </a:lnSpc>
              <a:defRPr sz="6000" b="1" i="0" cap="all" spc="-300" baseline="0">
                <a:solidFill>
                  <a:schemeClr val="bg1"/>
                </a:solidFill>
                <a:latin typeface="Meiryo UI" panose="020B0604030504040204" pitchFamily="50" charset="-128"/>
                <a:ea typeface="Meiryo UI" panose="020B0604030504040204" pitchFamily="50" charset="-128"/>
              </a:defRPr>
            </a:lvl1pPr>
          </a:lstStyle>
          <a:p>
            <a:pPr rtl="0"/>
            <a:r>
              <a:rPr lang="ja-JP" altLang="en-US" noProof="0" dirty="0"/>
              <a:t>プレゼンテーションのタイトル</a:t>
            </a:r>
            <a:endParaRPr lang="ja-JP" altLang="en-ZA" noProof="0" dirty="0"/>
          </a:p>
        </p:txBody>
      </p:sp>
      <p:sp>
        <p:nvSpPr>
          <p:cNvPr id="3" name="サブタイトル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rtlCol="0" anchor="ctr"/>
          <a:lstStyle>
            <a:lvl1pPr marL="0" indent="0" algn="l">
              <a:lnSpc>
                <a:spcPct val="100000"/>
              </a:lnSpc>
              <a:buNone/>
              <a:defRPr sz="1700" i="0" baseline="0">
                <a:solidFill>
                  <a:schemeClr val="tx1"/>
                </a:solidFill>
                <a:latin typeface="Meiryo UI" panose="020B0604030504040204" pitchFamily="50" charset="-128"/>
                <a:ea typeface="Meiryo UI" panose="020B0604030504040204" pitchFamily="50" charset="-128"/>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ja-JP" altLang="en-US" noProof="0" smtClean="0"/>
              <a:t>マスター サブタイトルの書式設定</a:t>
            </a:r>
            <a:endParaRPr lang="ja-JP" altLang="en-ZA" noProof="0"/>
          </a:p>
        </p:txBody>
      </p:sp>
      <p:sp>
        <p:nvSpPr>
          <p:cNvPr id="7" name="長方形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8" name="長方形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11" name="長方形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rtlCol="0"/>
          <a:lstStyle>
            <a:lvl1pPr>
              <a:defRPr i="0" baseline="0">
                <a:ea typeface="Meiryo UI" panose="020B0604030504040204" pitchFamily="50" charset="-128"/>
              </a:defRPr>
            </a:lvl1pPr>
          </a:lstStyle>
          <a:p>
            <a:fld id="{19B51A1E-902D-48AF-9020-955120F399B6}" type="slidenum">
              <a:rPr lang="en-ZA" altLang="ja-JP" smtClean="0"/>
              <a:pPr/>
              <a:t>‹#›</a:t>
            </a:fld>
            <a:endParaRPr lang="ja-JP" altLang="en-US"/>
          </a:p>
        </p:txBody>
      </p:sp>
    </p:spTree>
    <p:extLst>
      <p:ext uri="{BB962C8B-B14F-4D97-AF65-F5344CB8AC3E}">
        <p14:creationId xmlns:p14="http://schemas.microsoft.com/office/powerpoint/2010/main" val="409473891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コンテンツの写真 1">
    <p:spTree>
      <p:nvGrpSpPr>
        <p:cNvPr id="1" name=""/>
        <p:cNvGrpSpPr/>
        <p:nvPr/>
      </p:nvGrpSpPr>
      <p:grpSpPr>
        <a:xfrm>
          <a:off x="0" y="0"/>
          <a:ext cx="0" cy="0"/>
          <a:chOff x="0" y="0"/>
          <a:chExt cx="0" cy="0"/>
        </a:xfrm>
      </p:grpSpPr>
      <p:sp>
        <p:nvSpPr>
          <p:cNvPr id="8" name="図プレースホルダー 1">
            <a:extLst>
              <a:ext uri="{FF2B5EF4-FFF2-40B4-BE49-F238E27FC236}">
                <a16:creationId xmlns:a16="http://schemas.microsoft.com/office/drawing/2014/main" id="{1599E2D7-24B3-4D66-9AFB-83C1AEC4DBBB}"/>
              </a:ext>
            </a:extLst>
          </p:cNvPr>
          <p:cNvSpPr>
            <a:spLocks noGrp="1"/>
          </p:cNvSpPr>
          <p:nvPr>
            <p:ph type="pic" sz="quarter" idx="33" hasCustomPrompt="1"/>
          </p:nvPr>
        </p:nvSpPr>
        <p:spPr>
          <a:xfrm>
            <a:off x="9980476" y="0"/>
            <a:ext cx="2211524" cy="6192000"/>
          </a:xfrm>
          <a:solidFill>
            <a:schemeClr val="bg1">
              <a:lumMod val="95000"/>
            </a:schemeClr>
          </a:solidFill>
        </p:spPr>
        <p:txBody>
          <a:bodyPr rtlCol="0" anchor="ctr"/>
          <a:lstStyle>
            <a:lvl1pPr marL="0" indent="0" algn="ctr">
              <a:buNone/>
              <a:defRPr sz="1200" i="0" baseline="0">
                <a:latin typeface="Meiryo UI" panose="020B0604030504040204" pitchFamily="50" charset="-128"/>
                <a:cs typeface="Times New Roman" panose="02020603050405020304" pitchFamily="18" charset="0"/>
              </a:defRPr>
            </a:lvl1pPr>
          </a:lstStyle>
          <a:p>
            <a:pPr rtl="0"/>
            <a:r>
              <a:rPr lang="ja-JP" altLang="en-US" noProof="0" dirty="0"/>
              <a:t>写真を挿入するか、またはドラッグ アンド ドロップする</a:t>
            </a:r>
          </a:p>
        </p:txBody>
      </p:sp>
      <p:sp>
        <p:nvSpPr>
          <p:cNvPr id="2" name="タイトル 1">
            <a:extLst>
              <a:ext uri="{FF2B5EF4-FFF2-40B4-BE49-F238E27FC236}">
                <a16:creationId xmlns:a16="http://schemas.microsoft.com/office/drawing/2014/main" id="{40EE479C-D1F6-4BAC-80D2-90EF74E3261A}"/>
              </a:ext>
            </a:extLst>
          </p:cNvPr>
          <p:cNvSpPr>
            <a:spLocks noGrp="1"/>
          </p:cNvSpPr>
          <p:nvPr>
            <p:ph type="title" hasCustomPrompt="1"/>
          </p:nvPr>
        </p:nvSpPr>
        <p:spPr>
          <a:xfrm>
            <a:off x="4445086" y="1807950"/>
            <a:ext cx="5184913" cy="432000"/>
          </a:xfrm>
        </p:spPr>
        <p:txBody>
          <a:bodyPr rtlCol="0"/>
          <a:lstStyle>
            <a:lvl1pPr algn="r">
              <a:defRPr i="0" baseline="0">
                <a:solidFill>
                  <a:schemeClr val="tx1"/>
                </a:solidFill>
              </a:defRPr>
            </a:lvl1pPr>
          </a:lstStyle>
          <a:p>
            <a:pPr rtl="0"/>
            <a:r>
              <a:rPr lang="ja-JP" altLang="en-US" noProof="0" dirty="0"/>
              <a:t>クリックしてページのタイトルを編集する</a:t>
            </a:r>
            <a:endParaRPr lang="ja-JP" altLang="en-ZA" noProof="0" dirty="0"/>
          </a:p>
        </p:txBody>
      </p:sp>
      <p:sp>
        <p:nvSpPr>
          <p:cNvPr id="10" name="サブタイトル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444886" y="2383950"/>
            <a:ext cx="5184913" cy="360000"/>
          </a:xfrm>
        </p:spPr>
        <p:txBody>
          <a:bodyPr rtlCol="0"/>
          <a:lstStyle>
            <a:lvl1pPr marL="0" indent="0" algn="r">
              <a:buNone/>
              <a:defRPr i="0" baseline="0">
                <a:latin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サブタイトル</a:t>
            </a:r>
            <a:endParaRPr lang="ja-JP" altLang="en-ZA" noProof="0"/>
          </a:p>
        </p:txBody>
      </p:sp>
      <p:sp>
        <p:nvSpPr>
          <p:cNvPr id="3" name="コンテンツ プレースホルダー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445000" y="2908300"/>
            <a:ext cx="5184800" cy="3283700"/>
          </a:xfrm>
          <a:solidFill>
            <a:schemeClr val="bg1"/>
          </a:solidFill>
        </p:spPr>
        <p:txBody>
          <a:bodyPr lIns="180000" tIns="252000" rIns="252000" rtlCol="0"/>
          <a:lstStyle>
            <a:lvl1pPr algn="l">
              <a:defRPr i="0" baseline="0">
                <a:solidFill>
                  <a:schemeClr val="tx1">
                    <a:lumMod val="75000"/>
                    <a:lumOff val="25000"/>
                  </a:schemeClr>
                </a:solidFill>
              </a:defRPr>
            </a:lvl1pPr>
            <a:lvl2pPr algn="l">
              <a:defRPr i="0" baseline="0">
                <a:solidFill>
                  <a:schemeClr val="tx1">
                    <a:lumMod val="75000"/>
                    <a:lumOff val="25000"/>
                  </a:schemeClr>
                </a:solidFill>
              </a:defRPr>
            </a:lvl2pPr>
            <a:lvl3pPr algn="l">
              <a:defRPr i="0" baseline="0">
                <a:solidFill>
                  <a:schemeClr val="tx1">
                    <a:lumMod val="75000"/>
                    <a:lumOff val="25000"/>
                  </a:schemeClr>
                </a:solidFill>
              </a:defRPr>
            </a:lvl3pPr>
            <a:lvl4pPr algn="l">
              <a:defRPr i="0" baseline="0">
                <a:solidFill>
                  <a:schemeClr val="tx1">
                    <a:lumMod val="75000"/>
                    <a:lumOff val="25000"/>
                  </a:schemeClr>
                </a:solidFill>
              </a:defRPr>
            </a:lvl4pPr>
            <a:lvl5pPr algn="l">
              <a:defRPr i="0" baseline="0">
                <a:solidFill>
                  <a:schemeClr val="tx1">
                    <a:lumMod val="75000"/>
                    <a:lumOff val="25000"/>
                  </a:schemeClr>
                </a:solidFill>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i="0" baseline="0"/>
            </a:lvl1pPr>
          </a:lstStyle>
          <a:p>
            <a:endParaRPr lang="ja-JP" altLang="en-US"/>
          </a:p>
        </p:txBody>
      </p:sp>
      <p:sp>
        <p:nvSpPr>
          <p:cNvPr id="5" name="スライド番号プレースホルダー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rtlCol="0"/>
          <a:lstStyle>
            <a:lvl1pPr>
              <a:defRPr i="0" baseline="0"/>
            </a:lvl1pPr>
          </a:lstStyle>
          <a:p>
            <a:fld id="{19B51A1E-902D-48AF-9020-955120F399B6}" type="slidenum">
              <a:rPr lang="en-ZA" altLang="ja-JP" smtClean="0"/>
              <a:pPr/>
              <a:t>‹#›</a:t>
            </a:fld>
            <a:endParaRPr lang="ja-JP" altLang="en-US"/>
          </a:p>
        </p:txBody>
      </p:sp>
    </p:spTree>
    <p:extLst>
      <p:ext uri="{BB962C8B-B14F-4D97-AF65-F5344CB8AC3E}">
        <p14:creationId xmlns:p14="http://schemas.microsoft.com/office/powerpoint/2010/main" val="135010399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コンテンツの写真 2">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23393" y="1343906"/>
            <a:ext cx="3736800" cy="3933645"/>
          </a:xfrm>
          <a:solidFill>
            <a:schemeClr val="bg1"/>
          </a:solidFill>
        </p:spPr>
        <p:txBody>
          <a:bodyPr lIns="180000" tIns="180000" rIns="180000" rtlCol="0"/>
          <a:lstStyle>
            <a:lvl1pPr>
              <a:defRPr i="0">
                <a:solidFill>
                  <a:schemeClr val="tx1">
                    <a:lumMod val="75000"/>
                    <a:lumOff val="25000"/>
                  </a:schemeClr>
                </a:solidFill>
              </a:defRPr>
            </a:lvl1pPr>
            <a:lvl2pPr>
              <a:defRPr i="0">
                <a:solidFill>
                  <a:schemeClr val="tx1">
                    <a:lumMod val="75000"/>
                    <a:lumOff val="25000"/>
                  </a:schemeClr>
                </a:solidFill>
              </a:defRPr>
            </a:lvl2pPr>
            <a:lvl3pPr>
              <a:defRPr i="0">
                <a:solidFill>
                  <a:schemeClr val="tx1">
                    <a:lumMod val="75000"/>
                    <a:lumOff val="25000"/>
                  </a:schemeClr>
                </a:solidFill>
              </a:defRPr>
            </a:lvl3pPr>
            <a:lvl4pPr>
              <a:defRPr i="0">
                <a:solidFill>
                  <a:schemeClr val="tx1">
                    <a:lumMod val="75000"/>
                    <a:lumOff val="25000"/>
                  </a:schemeClr>
                </a:solidFill>
              </a:defRPr>
            </a:lvl4pPr>
            <a:lvl5pPr>
              <a:defRPr i="0">
                <a:solidFill>
                  <a:schemeClr val="tx1">
                    <a:lumMod val="75000"/>
                    <a:lumOff val="25000"/>
                  </a:schemeClr>
                </a:solidFill>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i="0"/>
            </a:lvl1pPr>
          </a:lstStyle>
          <a:p>
            <a:endParaRPr lang="ja-JP" altLang="en-US"/>
          </a:p>
        </p:txBody>
      </p:sp>
      <p:sp>
        <p:nvSpPr>
          <p:cNvPr id="5" name="スライド番号プレースホルダー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rtlCol="0"/>
          <a:lstStyle>
            <a:lvl1pPr>
              <a:defRPr i="0"/>
            </a:lvl1pPr>
          </a:lstStyle>
          <a:p>
            <a:fld id="{19B51A1E-902D-48AF-9020-955120F399B6}" type="slidenum">
              <a:rPr lang="en-ZA" altLang="ja-JP" smtClean="0"/>
              <a:pPr/>
              <a:t>‹#›</a:t>
            </a:fld>
            <a:endParaRPr lang="ja-JP" altLang="en-US"/>
          </a:p>
        </p:txBody>
      </p:sp>
      <p:sp>
        <p:nvSpPr>
          <p:cNvPr id="9" name="図プレースホルダー 6">
            <a:extLst>
              <a:ext uri="{FF2B5EF4-FFF2-40B4-BE49-F238E27FC236}">
                <a16:creationId xmlns:a16="http://schemas.microsoft.com/office/drawing/2014/main" id="{492C2A1D-F7BD-46B6-BC01-15D365ACD50B}"/>
              </a:ext>
            </a:extLst>
          </p:cNvPr>
          <p:cNvSpPr>
            <a:spLocks noGrp="1"/>
          </p:cNvSpPr>
          <p:nvPr>
            <p:ph type="pic" sz="quarter" idx="14" hasCustomPrompt="1"/>
          </p:nvPr>
        </p:nvSpPr>
        <p:spPr>
          <a:xfrm>
            <a:off x="7560193" y="1344803"/>
            <a:ext cx="3737526" cy="3933645"/>
          </a:xfrm>
          <a:solidFill>
            <a:schemeClr val="tx1">
              <a:lumMod val="75000"/>
              <a:lumOff val="25000"/>
            </a:schemeClr>
          </a:solidFill>
        </p:spPr>
        <p:txBody>
          <a:bodyPr rtlCol="0" anchor="ctr"/>
          <a:lstStyle>
            <a:lvl1pPr marL="0" indent="0" algn="ctr">
              <a:buNone/>
              <a:defRPr sz="1200" i="0">
                <a:solidFill>
                  <a:schemeClr val="bg1"/>
                </a:solidFill>
                <a:latin typeface="Meiryo UI" panose="020B0604030504040204" pitchFamily="50" charset="-128"/>
                <a:cs typeface="Times New Roman" panose="02020603050405020304" pitchFamily="18" charset="0"/>
              </a:defRPr>
            </a:lvl1pPr>
          </a:lstStyle>
          <a:p>
            <a:pPr rtl="0"/>
            <a:r>
              <a:rPr lang="ja-JP" altLang="en-US" noProof="0" dirty="0"/>
              <a:t>写真を挿入するか、またはドラッグ アンド ドロップする</a:t>
            </a:r>
          </a:p>
        </p:txBody>
      </p:sp>
      <p:sp>
        <p:nvSpPr>
          <p:cNvPr id="6" name="タイトル 5">
            <a:extLst>
              <a:ext uri="{FF2B5EF4-FFF2-40B4-BE49-F238E27FC236}">
                <a16:creationId xmlns:a16="http://schemas.microsoft.com/office/drawing/2014/main" id="{7F4F1543-153D-4F77-A4A9-C9BBA1C2052E}"/>
              </a:ext>
            </a:extLst>
          </p:cNvPr>
          <p:cNvSpPr>
            <a:spLocks noGrp="1"/>
          </p:cNvSpPr>
          <p:nvPr>
            <p:ph type="title"/>
          </p:nvPr>
        </p:nvSpPr>
        <p:spPr>
          <a:xfrm>
            <a:off x="432000" y="432000"/>
            <a:ext cx="9131100" cy="432000"/>
          </a:xfrm>
        </p:spPr>
        <p:txBody>
          <a:bodyPr rtlCol="0"/>
          <a:lstStyle>
            <a:lvl1pPr>
              <a:defRPr i="0"/>
            </a:lvl1pPr>
          </a:lstStyle>
          <a:p>
            <a:pPr rtl="0"/>
            <a:r>
              <a:rPr lang="ja-JP" altLang="en-US" noProof="0" smtClean="0"/>
              <a:t>マスター タイトルの書式設定</a:t>
            </a:r>
            <a:endParaRPr lang="ja-JP" altLang="en-ZA" noProof="0"/>
          </a:p>
        </p:txBody>
      </p:sp>
      <p:sp>
        <p:nvSpPr>
          <p:cNvPr id="11" name="サブタイトル 2">
            <a:extLst>
              <a:ext uri="{FF2B5EF4-FFF2-40B4-BE49-F238E27FC236}">
                <a16:creationId xmlns:a16="http://schemas.microsoft.com/office/drawing/2014/main" id="{9FAA210E-391A-499A-89D5-F222045FD1A4}"/>
              </a:ext>
            </a:extLst>
          </p:cNvPr>
          <p:cNvSpPr>
            <a:spLocks noGrp="1"/>
          </p:cNvSpPr>
          <p:nvPr>
            <p:ph type="body" sz="quarter" idx="32" hasCustomPrompt="1"/>
          </p:nvPr>
        </p:nvSpPr>
        <p:spPr>
          <a:xfrm>
            <a:off x="431800" y="1008000"/>
            <a:ext cx="6895900" cy="360000"/>
          </a:xfrm>
        </p:spPr>
        <p:txBody>
          <a:bodyPr rtlCol="0"/>
          <a:lstStyle>
            <a:lvl1pPr marL="0" indent="0">
              <a:buNone/>
              <a:defRPr i="0">
                <a:latin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サブタイトル</a:t>
            </a:r>
            <a:endParaRPr lang="ja-JP" altLang="en-ZA" noProof="0"/>
          </a:p>
        </p:txBody>
      </p:sp>
    </p:spTree>
    <p:extLst>
      <p:ext uri="{BB962C8B-B14F-4D97-AF65-F5344CB8AC3E}">
        <p14:creationId xmlns:p14="http://schemas.microsoft.com/office/powerpoint/2010/main" val="234719799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サブタイトルとの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i="0">
                <a:solidFill>
                  <a:schemeClr val="tx1"/>
                </a:solidFill>
              </a:defRPr>
            </a:lvl1pPr>
          </a:lstStyle>
          <a:p>
            <a:pPr rtl="0"/>
            <a:r>
              <a:rPr lang="ja-JP" altLang="en-US" noProof="0"/>
              <a:t>クリックしてページのタイトルを編集する</a:t>
            </a:r>
          </a:p>
        </p:txBody>
      </p:sp>
      <p:sp>
        <p:nvSpPr>
          <p:cNvPr id="9" name="サブタイトル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9198000" cy="360000"/>
          </a:xfrm>
        </p:spPr>
        <p:txBody>
          <a:bodyPr rtlCol="0"/>
          <a:lstStyle>
            <a:lvl1pPr marL="0" indent="0">
              <a:buNone/>
              <a:defRPr i="0">
                <a:latin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サブタイトル</a:t>
            </a:r>
            <a:endParaRPr lang="ja-JP" altLang="en-ZA" noProof="0"/>
          </a:p>
        </p:txBody>
      </p:sp>
      <p:sp>
        <p:nvSpPr>
          <p:cNvPr id="3" name="比較の左側プレースホルダー 1">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432296"/>
            <a:ext cx="4500000" cy="527076"/>
          </a:xfrm>
          <a:solidFill>
            <a:schemeClr val="tx1"/>
          </a:solidFill>
        </p:spPr>
        <p:txBody>
          <a:bodyPr lIns="180000" tIns="36000" rtlCol="0" anchor="ctr"/>
          <a:lstStyle>
            <a:lvl1pPr marL="0" indent="0">
              <a:buNone/>
              <a:defRPr sz="2400" b="1" i="0" spc="-150">
                <a:solidFill>
                  <a:schemeClr val="bg1"/>
                </a:solidFill>
                <a:latin typeface="Meiryo UI" panose="020B0604030504040204" pitchFamily="50"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a:t>マスター テキストのスタイルを編集する</a:t>
            </a:r>
          </a:p>
        </p:txBody>
      </p:sp>
      <p:sp>
        <p:nvSpPr>
          <p:cNvPr id="4" name="コンテンツ プレースホルダー 2">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2023668"/>
            <a:ext cx="4500000" cy="4168332"/>
          </a:xfrm>
        </p:spPr>
        <p:txBody>
          <a:bodyPr rtlCol="0"/>
          <a:lstStyle>
            <a:lvl1pPr>
              <a:defRPr i="0">
                <a:solidFill>
                  <a:schemeClr val="tx1">
                    <a:lumMod val="75000"/>
                    <a:lumOff val="25000"/>
                  </a:schemeClr>
                </a:solidFill>
              </a:defRPr>
            </a:lvl1pPr>
            <a:lvl2pPr>
              <a:defRPr i="0">
                <a:solidFill>
                  <a:schemeClr val="tx1">
                    <a:lumMod val="75000"/>
                    <a:lumOff val="25000"/>
                  </a:schemeClr>
                </a:solidFill>
              </a:defRPr>
            </a:lvl2pPr>
            <a:lvl3pPr>
              <a:defRPr i="0">
                <a:solidFill>
                  <a:schemeClr val="tx1">
                    <a:lumMod val="75000"/>
                    <a:lumOff val="25000"/>
                  </a:schemeClr>
                </a:solidFill>
              </a:defRPr>
            </a:lvl3pPr>
            <a:lvl4pPr>
              <a:defRPr i="0">
                <a:solidFill>
                  <a:schemeClr val="tx1">
                    <a:lumMod val="75000"/>
                    <a:lumOff val="25000"/>
                  </a:schemeClr>
                </a:solidFill>
              </a:defRPr>
            </a:lvl4pPr>
            <a:lvl5pPr>
              <a:defRPr i="0">
                <a:solidFill>
                  <a:schemeClr val="tx1">
                    <a:lumMod val="75000"/>
                    <a:lumOff val="25000"/>
                  </a:schemeClr>
                </a:solidFill>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12" name="比較の左側プレースホルダー 2">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5129800" y="1433105"/>
            <a:ext cx="4500000" cy="525283"/>
          </a:xfrm>
          <a:solidFill>
            <a:schemeClr val="tx1"/>
          </a:solidFill>
        </p:spPr>
        <p:txBody>
          <a:bodyPr lIns="180000" tIns="36000" rtlCol="0" anchor="ctr"/>
          <a:lstStyle>
            <a:lvl1pPr marL="0" indent="0">
              <a:buNone/>
              <a:defRPr sz="2400" b="1" i="0" spc="-150">
                <a:solidFill>
                  <a:schemeClr val="bg1"/>
                </a:solidFill>
                <a:latin typeface="Meiryo UI" panose="020B0604030504040204" pitchFamily="50" charset="-128"/>
              </a:defRPr>
            </a:lvl1pPr>
          </a:lstStyle>
          <a:p>
            <a:pPr lvl="0" rtl="0"/>
            <a:r>
              <a:rPr lang="ja-JP" altLang="en-US" noProof="0"/>
              <a:t>マスター テキストのスタイルを編集する</a:t>
            </a:r>
          </a:p>
        </p:txBody>
      </p:sp>
      <p:sp>
        <p:nvSpPr>
          <p:cNvPr id="8" name="テキスト プレースホルダー 4">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5129800" y="2020359"/>
            <a:ext cx="4500000" cy="4170891"/>
          </a:xfrm>
        </p:spPr>
        <p:txBody>
          <a:bodyPr rtlCol="0"/>
          <a:lstStyle>
            <a:lvl1pPr>
              <a:defRPr i="0"/>
            </a:lvl1pPr>
            <a:lvl2pPr>
              <a:defRPr i="0"/>
            </a:lvl2pPr>
            <a:lvl3pPr>
              <a:defRPr i="0"/>
            </a:lvl3pPr>
            <a:lvl4pPr>
              <a:defRPr i="0"/>
            </a:lvl4pPr>
            <a:lvl5pPr>
              <a:defRPr i="0"/>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5" name="フッター プレースホルダー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i="0"/>
            </a:lvl1pPr>
          </a:lstStyle>
          <a:p>
            <a:endParaRPr lang="ja-JP" altLang="en-US"/>
          </a:p>
        </p:txBody>
      </p:sp>
      <p:sp>
        <p:nvSpPr>
          <p:cNvPr id="6" name="スライド番号プレースホルダー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lvl1pPr>
              <a:defRPr i="0"/>
            </a:lvl1pPr>
          </a:lstStyle>
          <a:p>
            <a:fld id="{19B51A1E-902D-48AF-9020-955120F399B6}" type="slidenum">
              <a:rPr lang="en-ZA" altLang="ja-JP" smtClean="0"/>
              <a:pPr/>
              <a:t>‹#›</a:t>
            </a:fld>
            <a:endParaRPr lang="ja-JP" altLang="en-US"/>
          </a:p>
        </p:txBody>
      </p:sp>
    </p:spTree>
    <p:extLst>
      <p:ext uri="{BB962C8B-B14F-4D97-AF65-F5344CB8AC3E}">
        <p14:creationId xmlns:p14="http://schemas.microsoft.com/office/powerpoint/2010/main" val="250995575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大きな写真">
    <p:spTree>
      <p:nvGrpSpPr>
        <p:cNvPr id="1" name=""/>
        <p:cNvGrpSpPr/>
        <p:nvPr/>
      </p:nvGrpSpPr>
      <p:grpSpPr>
        <a:xfrm>
          <a:off x="0" y="0"/>
          <a:ext cx="0" cy="0"/>
          <a:chOff x="0" y="0"/>
          <a:chExt cx="0" cy="0"/>
        </a:xfrm>
      </p:grpSpPr>
      <p:sp>
        <p:nvSpPr>
          <p:cNvPr id="7" name="図プレースホルダー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299200" y="432000"/>
            <a:ext cx="5472113" cy="5759250"/>
          </a:xfrm>
          <a:solidFill>
            <a:schemeClr val="tx1">
              <a:lumMod val="75000"/>
              <a:lumOff val="25000"/>
            </a:schemeClr>
          </a:solidFill>
        </p:spPr>
        <p:txBody>
          <a:bodyPr rtlCol="0" anchor="ctr"/>
          <a:lstStyle>
            <a:lvl1pPr marL="0" indent="0" algn="ctr">
              <a:buNone/>
              <a:defRPr sz="1200" i="0">
                <a:solidFill>
                  <a:schemeClr val="bg1"/>
                </a:solidFill>
                <a:latin typeface="Meiryo UI" panose="020B0604030504040204" pitchFamily="50" charset="-128"/>
                <a:cs typeface="Times New Roman" panose="02020603050405020304" pitchFamily="18" charset="0"/>
              </a:defRPr>
            </a:lvl1pPr>
          </a:lstStyle>
          <a:p>
            <a:pPr rtl="0"/>
            <a:r>
              <a:rPr lang="ja-JP" altLang="en-US" noProof="0" dirty="0"/>
              <a:t>写真を挿入するか、またはドラッグ アンド ドロップする</a:t>
            </a:r>
          </a:p>
        </p:txBody>
      </p:sp>
      <p:sp>
        <p:nvSpPr>
          <p:cNvPr id="3" name="コンテンツ プレースホルダー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75314" y="5096632"/>
            <a:ext cx="2028686" cy="1094618"/>
          </a:xfrm>
        </p:spPr>
        <p:txBody>
          <a:bodyPr rtlCol="0" anchor="b"/>
          <a:lstStyle>
            <a:lvl1pPr marL="0" indent="0" algn="r">
              <a:buNone/>
              <a:defRPr i="0">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ja-JP" altLang="en-US" noProof="0"/>
              <a:t>キャプションを入力する</a:t>
            </a:r>
            <a:endParaRPr lang="ja-JP" altLang="en-ZA" noProof="0"/>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i="0"/>
            </a:lvl1pPr>
          </a:lstStyle>
          <a:p>
            <a:endParaRPr lang="ja-JP" altLang="en-US"/>
          </a:p>
        </p:txBody>
      </p:sp>
      <p:sp>
        <p:nvSpPr>
          <p:cNvPr id="2" name="スライド番号プレースホルダー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rtlCol="0"/>
          <a:lstStyle>
            <a:lvl1pPr>
              <a:defRPr i="0"/>
            </a:lvl1pPr>
          </a:lstStyle>
          <a:p>
            <a:fld id="{19B51A1E-902D-48AF-9020-955120F399B6}" type="slidenum">
              <a:rPr lang="en-ZA" altLang="ja-JP" smtClean="0"/>
              <a:pPr/>
              <a:t>‹#›</a:t>
            </a:fld>
            <a:endParaRPr lang="ja-JP" altLang="en-US"/>
          </a:p>
        </p:txBody>
      </p:sp>
      <p:sp>
        <p:nvSpPr>
          <p:cNvPr id="5" name="タイトル 4">
            <a:extLst>
              <a:ext uri="{FF2B5EF4-FFF2-40B4-BE49-F238E27FC236}">
                <a16:creationId xmlns:a16="http://schemas.microsoft.com/office/drawing/2014/main" id="{16EFF903-F1F3-440A-B12C-9FD51606B03D}"/>
              </a:ext>
            </a:extLst>
          </p:cNvPr>
          <p:cNvSpPr>
            <a:spLocks noGrp="1"/>
          </p:cNvSpPr>
          <p:nvPr>
            <p:ph type="title"/>
          </p:nvPr>
        </p:nvSpPr>
        <p:spPr/>
        <p:txBody>
          <a:bodyPr rtlCol="0"/>
          <a:lstStyle>
            <a:lvl1pPr>
              <a:defRPr i="0"/>
            </a:lvl1pPr>
          </a:lstStyle>
          <a:p>
            <a:pPr rtl="0"/>
            <a:r>
              <a:rPr lang="ja-JP" altLang="en-US" noProof="0" smtClean="0"/>
              <a:t>マスター タイトルの書式設定</a:t>
            </a:r>
            <a:endParaRPr lang="ja-JP" altLang="en-US" noProof="0"/>
          </a:p>
        </p:txBody>
      </p:sp>
    </p:spTree>
    <p:extLst>
      <p:ext uri="{BB962C8B-B14F-4D97-AF65-F5344CB8AC3E}">
        <p14:creationId xmlns:p14="http://schemas.microsoft.com/office/powerpoint/2010/main" val="198778464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お礼を述べる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174360" y="2112793"/>
            <a:ext cx="6798250" cy="1674470"/>
          </a:xfrm>
        </p:spPr>
        <p:txBody>
          <a:bodyPr rtlCol="0" anchor="ctr"/>
          <a:lstStyle>
            <a:lvl1pPr algn="ctr">
              <a:lnSpc>
                <a:spcPct val="100000"/>
              </a:lnSpc>
              <a:defRPr sz="6000" b="1" i="0" cap="all" spc="-300" baseline="0">
                <a:solidFill>
                  <a:schemeClr val="tx1"/>
                </a:solidFill>
                <a:latin typeface="Meiryo UI" panose="020B0604030504040204" pitchFamily="50" charset="-128"/>
                <a:ea typeface="Meiryo UI" panose="020B0604030504040204" pitchFamily="50" charset="-128"/>
              </a:defRPr>
            </a:lvl1pPr>
          </a:lstStyle>
          <a:p>
            <a:pPr rtl="0"/>
            <a:r>
              <a:rPr lang="ja-JP" altLang="en-US" noProof="0"/>
              <a:t>ありがとうございます</a:t>
            </a:r>
            <a:endParaRPr lang="ja-JP" altLang="en-ZA" noProof="0"/>
          </a:p>
        </p:txBody>
      </p:sp>
      <p:sp>
        <p:nvSpPr>
          <p:cNvPr id="7" name="長方形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8" name="長方形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11" name="長方形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10" name="テキスト プレースホルダー 5">
            <a:extLst>
              <a:ext uri="{FF2B5EF4-FFF2-40B4-BE49-F238E27FC236}">
                <a16:creationId xmlns:a16="http://schemas.microsoft.com/office/drawing/2014/main" id="{CA3EFDD3-A9D2-4EB6-BB2A-F6999D9F7EA6}"/>
              </a:ext>
            </a:extLst>
          </p:cNvPr>
          <p:cNvSpPr>
            <a:spLocks noGrp="1"/>
          </p:cNvSpPr>
          <p:nvPr>
            <p:ph type="body" sz="quarter" idx="15" hasCustomPrompt="1"/>
          </p:nvPr>
        </p:nvSpPr>
        <p:spPr>
          <a:xfrm>
            <a:off x="2174361" y="4035727"/>
            <a:ext cx="3329850" cy="382887"/>
          </a:xfrm>
        </p:spPr>
        <p:txBody>
          <a:bodyPr rtlCol="0"/>
          <a:lstStyle>
            <a:lvl1pPr marL="0" indent="0" algn="r">
              <a:buNone/>
              <a:defRPr sz="2400" i="0"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フル ネーム</a:t>
            </a:r>
            <a:endParaRPr lang="ja-JP" altLang="en-ZA" noProof="0"/>
          </a:p>
        </p:txBody>
      </p:sp>
      <p:sp>
        <p:nvSpPr>
          <p:cNvPr id="12" name="テキスト プレースホルダー 6">
            <a:extLst>
              <a:ext uri="{FF2B5EF4-FFF2-40B4-BE49-F238E27FC236}">
                <a16:creationId xmlns:a16="http://schemas.microsoft.com/office/drawing/2014/main" id="{261ED1F7-B623-43D9-9BDA-8808C5CFAFFB}"/>
              </a:ext>
            </a:extLst>
          </p:cNvPr>
          <p:cNvSpPr>
            <a:spLocks noGrp="1"/>
          </p:cNvSpPr>
          <p:nvPr>
            <p:ph type="body" sz="quarter" idx="16" hasCustomPrompt="1"/>
          </p:nvPr>
        </p:nvSpPr>
        <p:spPr>
          <a:xfrm>
            <a:off x="6062268" y="4150118"/>
            <a:ext cx="2910342" cy="238016"/>
          </a:xfrm>
        </p:spPr>
        <p:txBody>
          <a:bodyPr rtlCol="0"/>
          <a:lstStyle>
            <a:lvl1pPr marL="0" indent="0" algn="l">
              <a:buNone/>
              <a:defRPr sz="1400" i="0"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電話番号</a:t>
            </a:r>
            <a:endParaRPr lang="ja-JP" altLang="en-ZA" noProof="0"/>
          </a:p>
        </p:txBody>
      </p:sp>
      <p:sp>
        <p:nvSpPr>
          <p:cNvPr id="13" name="テキスト プレースホルダー 7">
            <a:extLst>
              <a:ext uri="{FF2B5EF4-FFF2-40B4-BE49-F238E27FC236}">
                <a16:creationId xmlns:a16="http://schemas.microsoft.com/office/drawing/2014/main" id="{E27366FC-4115-4122-9CE2-5FA9D424AD51}"/>
              </a:ext>
            </a:extLst>
          </p:cNvPr>
          <p:cNvSpPr>
            <a:spLocks noGrp="1"/>
          </p:cNvSpPr>
          <p:nvPr>
            <p:ph type="body" sz="quarter" idx="17" hasCustomPrompt="1"/>
          </p:nvPr>
        </p:nvSpPr>
        <p:spPr>
          <a:xfrm>
            <a:off x="6062268" y="4540691"/>
            <a:ext cx="2910342" cy="238016"/>
          </a:xfrm>
        </p:spPr>
        <p:txBody>
          <a:bodyPr rtlCol="0"/>
          <a:lstStyle>
            <a:lvl1pPr marL="0" indent="0" algn="l">
              <a:buNone/>
              <a:defRPr sz="1400" i="0"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電子メールまたはソーシャル メディア ハンドル</a:t>
            </a:r>
            <a:endParaRPr lang="ja-JP" altLang="en-ZA" noProof="0"/>
          </a:p>
        </p:txBody>
      </p:sp>
      <p:sp>
        <p:nvSpPr>
          <p:cNvPr id="14" name="テキスト プレースホルダー 8">
            <a:extLst>
              <a:ext uri="{FF2B5EF4-FFF2-40B4-BE49-F238E27FC236}">
                <a16:creationId xmlns:a16="http://schemas.microsoft.com/office/drawing/2014/main" id="{DEB36829-2F8B-4E22-AB6D-4111D18AF847}"/>
              </a:ext>
            </a:extLst>
          </p:cNvPr>
          <p:cNvSpPr>
            <a:spLocks noGrp="1"/>
          </p:cNvSpPr>
          <p:nvPr>
            <p:ph type="body" sz="quarter" idx="18" hasCustomPrompt="1"/>
          </p:nvPr>
        </p:nvSpPr>
        <p:spPr>
          <a:xfrm>
            <a:off x="6062268" y="4931263"/>
            <a:ext cx="2910342" cy="238016"/>
          </a:xfrm>
        </p:spPr>
        <p:txBody>
          <a:bodyPr rtlCol="0"/>
          <a:lstStyle>
            <a:lvl1pPr marL="0" indent="0" algn="l">
              <a:buNone/>
              <a:defRPr sz="1400" i="0"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会社の </a:t>
            </a:r>
            <a:r>
              <a:rPr lang="en-US" altLang="ja-JP" noProof="0"/>
              <a:t>Web </a:t>
            </a:r>
            <a:r>
              <a:rPr lang="ja-JP" altLang="en-US" noProof="0"/>
              <a:t>サイト</a:t>
            </a:r>
            <a:endParaRPr lang="ja-JP" altLang="en-ZA" noProof="0"/>
          </a:p>
        </p:txBody>
      </p:sp>
    </p:spTree>
    <p:extLst>
      <p:ext uri="{BB962C8B-B14F-4D97-AF65-F5344CB8AC3E}">
        <p14:creationId xmlns:p14="http://schemas.microsoft.com/office/powerpoint/2010/main" val="3189010068"/>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タイトル、サブタイトル、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i="0">
                <a:solidFill>
                  <a:schemeClr val="tx1"/>
                </a:solidFill>
              </a:defRPr>
            </a:lvl1pPr>
          </a:lstStyle>
          <a:p>
            <a:pPr rtl="0"/>
            <a:r>
              <a:rPr lang="ja-JP" altLang="en-US" noProof="0"/>
              <a:t>クリックしてページのタイトルを編集する</a:t>
            </a:r>
          </a:p>
        </p:txBody>
      </p:sp>
      <p:sp>
        <p:nvSpPr>
          <p:cNvPr id="7" name="サブタイトル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1" y="1008000"/>
            <a:ext cx="9198116" cy="360000"/>
          </a:xfrm>
        </p:spPr>
        <p:txBody>
          <a:bodyPr rtlCol="0"/>
          <a:lstStyle>
            <a:lvl1pPr marL="0" indent="0">
              <a:buNone/>
              <a:defRPr i="0">
                <a:latin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サブタイトル</a:t>
            </a:r>
            <a:endParaRPr lang="ja-JP" altLang="en-ZA" noProof="0"/>
          </a:p>
        </p:txBody>
      </p:sp>
      <p:sp>
        <p:nvSpPr>
          <p:cNvPr id="3" name="コンテンツ プレースホルダー 2">
            <a:extLst>
              <a:ext uri="{FF2B5EF4-FFF2-40B4-BE49-F238E27FC236}">
                <a16:creationId xmlns:a16="http://schemas.microsoft.com/office/drawing/2014/main" id="{B1948E38-8FB0-4E51-A01C-C88794372E50}"/>
              </a:ext>
            </a:extLst>
          </p:cNvPr>
          <p:cNvSpPr>
            <a:spLocks noGrp="1"/>
          </p:cNvSpPr>
          <p:nvPr>
            <p:ph idx="1" hasCustomPrompt="1"/>
          </p:nvPr>
        </p:nvSpPr>
        <p:spPr/>
        <p:txBody>
          <a:bodyPr rtlCol="0"/>
          <a:lstStyle>
            <a:lvl1pPr>
              <a:defRPr i="0">
                <a:solidFill>
                  <a:schemeClr val="tx1">
                    <a:lumMod val="75000"/>
                    <a:lumOff val="25000"/>
                  </a:schemeClr>
                </a:solidFill>
              </a:defRPr>
            </a:lvl1pPr>
            <a:lvl2pPr>
              <a:defRPr i="0">
                <a:solidFill>
                  <a:schemeClr val="tx1">
                    <a:lumMod val="75000"/>
                    <a:lumOff val="25000"/>
                  </a:schemeClr>
                </a:solidFill>
              </a:defRPr>
            </a:lvl2pPr>
            <a:lvl3pPr>
              <a:defRPr i="0">
                <a:solidFill>
                  <a:schemeClr val="tx1">
                    <a:lumMod val="75000"/>
                    <a:lumOff val="25000"/>
                  </a:schemeClr>
                </a:solidFill>
              </a:defRPr>
            </a:lvl3pPr>
            <a:lvl4pPr>
              <a:defRPr i="0">
                <a:solidFill>
                  <a:schemeClr val="tx1">
                    <a:lumMod val="75000"/>
                    <a:lumOff val="25000"/>
                  </a:schemeClr>
                </a:solidFill>
              </a:defRPr>
            </a:lvl4pPr>
            <a:lvl5pPr>
              <a:defRPr i="0">
                <a:solidFill>
                  <a:schemeClr val="tx1">
                    <a:lumMod val="75000"/>
                    <a:lumOff val="25000"/>
                  </a:schemeClr>
                </a:solidFill>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4" name="フッター プレースホルダー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lvl1pPr>
              <a:defRPr i="0"/>
            </a:lvl1pPr>
          </a:lstStyle>
          <a:p>
            <a:endParaRPr lang="ja-JP" altLang="en-US"/>
          </a:p>
        </p:txBody>
      </p:sp>
      <p:sp>
        <p:nvSpPr>
          <p:cNvPr id="5" name="スライド番号プレースホルダー 4">
            <a:extLst>
              <a:ext uri="{FF2B5EF4-FFF2-40B4-BE49-F238E27FC236}">
                <a16:creationId xmlns:a16="http://schemas.microsoft.com/office/drawing/2014/main" id="{3442953D-28FC-41B5-A1BB-BB3BA7CA40BE}"/>
              </a:ext>
            </a:extLst>
          </p:cNvPr>
          <p:cNvSpPr>
            <a:spLocks noGrp="1"/>
          </p:cNvSpPr>
          <p:nvPr>
            <p:ph type="sldNum" sz="quarter" idx="33"/>
          </p:nvPr>
        </p:nvSpPr>
        <p:spPr/>
        <p:txBody>
          <a:bodyPr rtlCol="0"/>
          <a:lstStyle>
            <a:lvl1pPr>
              <a:defRPr i="0"/>
            </a:lvl1pPr>
          </a:lstStyle>
          <a:p>
            <a:fld id="{19B51A1E-902D-48AF-9020-955120F399B6}" type="slidenum">
              <a:rPr lang="en-ZA" altLang="ja-JP" smtClean="0"/>
              <a:pPr/>
              <a:t>‹#›</a:t>
            </a:fld>
            <a:endParaRPr lang="ja-JP" altLang="en-US"/>
          </a:p>
        </p:txBody>
      </p:sp>
    </p:spTree>
    <p:extLst>
      <p:ext uri="{BB962C8B-B14F-4D97-AF65-F5344CB8AC3E}">
        <p14:creationId xmlns:p14="http://schemas.microsoft.com/office/powerpoint/2010/main" val="173450163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長方形 11">
            <a:extLst>
              <a:ext uri="{FF2B5EF4-FFF2-40B4-BE49-F238E27FC236}">
                <a16:creationId xmlns:a16="http://schemas.microsoft.com/office/drawing/2014/main" id="{32C8D0EF-1DB6-4ADC-8F31-5AE53BF5EAF4}"/>
              </a:ext>
            </a:extLst>
          </p:cNvPr>
          <p:cNvSpPr/>
          <p:nvPr userDrawn="1"/>
        </p:nvSpPr>
        <p:spPr>
          <a:xfrm>
            <a:off x="69274" y="66963"/>
            <a:ext cx="9911201" cy="67273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7" name="長方形 6">
            <a:extLst>
              <a:ext uri="{FF2B5EF4-FFF2-40B4-BE49-F238E27FC236}">
                <a16:creationId xmlns:a16="http://schemas.microsoft.com/office/drawing/2014/main" id="{62F208ED-79A0-4B2C-A5EE-9D27466BCA3F}"/>
              </a:ext>
            </a:extLst>
          </p:cNvPr>
          <p:cNvSpPr/>
          <p:nvPr userDrawn="1"/>
        </p:nvSpPr>
        <p:spPr>
          <a:xfrm>
            <a:off x="11407775" y="6356350"/>
            <a:ext cx="7842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2" name="タイトル プレースホルダー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9198116" cy="432000"/>
          </a:xfrm>
          <a:prstGeom prst="rect">
            <a:avLst/>
          </a:prstGeom>
        </p:spPr>
        <p:txBody>
          <a:bodyPr vert="horz" lIns="0" tIns="0" rIns="0" bIns="0" rtlCol="0" anchor="ctr">
            <a:noAutofit/>
          </a:bodyPr>
          <a:lstStyle/>
          <a:p>
            <a:pPr rtl="0"/>
            <a:r>
              <a:rPr lang="ja-JP" altLang="en-US" noProof="0" dirty="0"/>
              <a:t>クリックしてページのタイトルを編集する</a:t>
            </a:r>
            <a:endParaRPr lang="ja-JP" altLang="en-ZA" noProof="0" dirty="0"/>
          </a:p>
        </p:txBody>
      </p:sp>
      <p:sp>
        <p:nvSpPr>
          <p:cNvPr id="3" name="テキスト プレースホルダー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9198116" cy="4679250"/>
          </a:xfrm>
          <a:prstGeom prst="rect">
            <a:avLst/>
          </a:prstGeom>
        </p:spPr>
        <p:txBody>
          <a:bodyPr vert="horz" lIns="0" tIns="0" rIns="0" bIns="0" rtlCol="0">
            <a:noAutofit/>
          </a:body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ZA" noProof="0"/>
          </a:p>
        </p:txBody>
      </p:sp>
      <p:sp>
        <p:nvSpPr>
          <p:cNvPr id="5" name="フッター プレースホルダー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p:spPr>
        <p:txBody>
          <a:bodyPr vert="horz" lIns="0" tIns="0" rIns="0" bIns="0" rtlCol="0" anchor="ctr"/>
          <a:lstStyle>
            <a:lvl1pPr algn="l">
              <a:defRPr sz="1200" i="0" baseline="0">
                <a:solidFill>
                  <a:schemeClr val="tx1">
                    <a:lumMod val="75000"/>
                    <a:lumOff val="25000"/>
                  </a:schemeClr>
                </a:solidFill>
                <a:latin typeface="Meiryo UI" panose="020B0604030504040204" pitchFamily="50" charset="-128"/>
                <a:ea typeface="Meiryo UI" panose="020B0604030504040204" pitchFamily="50" charset="-128"/>
                <a:cs typeface="Times New Roman" panose="02020603050405020304" pitchFamily="18" charset="0"/>
              </a:defRPr>
            </a:lvl1pPr>
          </a:lstStyle>
          <a:p>
            <a:endParaRPr lang="ja-JP" altLang="en-US"/>
          </a:p>
        </p:txBody>
      </p:sp>
      <p:sp>
        <p:nvSpPr>
          <p:cNvPr id="6" name="スライド番号プレースホルダー 5">
            <a:extLst>
              <a:ext uri="{FF2B5EF4-FFF2-40B4-BE49-F238E27FC236}">
                <a16:creationId xmlns:a16="http://schemas.microsoft.com/office/drawing/2014/main" id="{5ECA3099-A94F-4C3E-BC29-780EDD38F722}"/>
              </a:ext>
            </a:extLst>
          </p:cNvPr>
          <p:cNvSpPr>
            <a:spLocks noGrp="1"/>
          </p:cNvSpPr>
          <p:nvPr>
            <p:ph type="sldNum" sz="quarter" idx="4"/>
          </p:nvPr>
        </p:nvSpPr>
        <p:spPr>
          <a:xfrm>
            <a:off x="11447502" y="6401750"/>
            <a:ext cx="278418" cy="274324"/>
          </a:xfrm>
          <a:prstGeom prst="rect">
            <a:avLst/>
          </a:prstGeom>
        </p:spPr>
        <p:txBody>
          <a:bodyPr vert="horz" lIns="0" tIns="0" rIns="0" bIns="0" rtlCol="0" anchor="ctr"/>
          <a:lstStyle>
            <a:lvl1pPr algn="ctr">
              <a:defRPr sz="1200" i="0" baseline="0">
                <a:solidFill>
                  <a:schemeClr val="bg1"/>
                </a:solidFill>
                <a:latin typeface="Meiryo UI" panose="020B0604030504040204" pitchFamily="50" charset="-128"/>
                <a:ea typeface="Meiryo UI" panose="020B0604030504040204" pitchFamily="50" charset="-128"/>
              </a:defRPr>
            </a:lvl1pPr>
          </a:lstStyle>
          <a:p>
            <a:fld id="{19B51A1E-902D-48AF-9020-955120F399B6}" type="slidenum">
              <a:rPr lang="en-ZA" altLang="ja-JP" smtClean="0"/>
              <a:pPr/>
              <a:t>‹#›</a:t>
            </a:fld>
            <a:endParaRPr lang="ja-JP" altLang="en-US"/>
          </a:p>
        </p:txBody>
      </p:sp>
      <p:sp>
        <p:nvSpPr>
          <p:cNvPr id="4" name="テキスト ボックス 3">
            <a:extLst>
              <a:ext uri="{FF2B5EF4-FFF2-40B4-BE49-F238E27FC236}">
                <a16:creationId xmlns:a16="http://schemas.microsoft.com/office/drawing/2014/main" id="{34FDC6F9-37F9-4E25-AECA-D307B8421C73}"/>
              </a:ext>
            </a:extLst>
          </p:cNvPr>
          <p:cNvSpPr txBox="1"/>
          <p:nvPr userDrawn="1"/>
        </p:nvSpPr>
        <p:spPr>
          <a:xfrm>
            <a:off x="9630116" y="6346108"/>
            <a:ext cx="1662546" cy="404658"/>
          </a:xfrm>
          <a:prstGeom prst="rect">
            <a:avLst/>
          </a:prstGeom>
          <a:noFill/>
        </p:spPr>
        <p:txBody>
          <a:bodyPr wrap="square" lIns="0" tIns="36000" rIns="0" bIns="0" rtlCol="0">
            <a:spAutoFit/>
          </a:bodyPr>
          <a:lstStyle/>
          <a:p>
            <a:pPr algn="r" rtl="0">
              <a:lnSpc>
                <a:spcPts val="1400"/>
              </a:lnSpc>
            </a:pPr>
            <a:r>
              <a:rPr lang="en-US" altLang="ja-JP" sz="1400" b="1" i="0" spc="-100" baseline="0" noProof="0">
                <a:solidFill>
                  <a:schemeClr val="tx1">
                    <a:lumMod val="50000"/>
                    <a:lumOff val="50000"/>
                  </a:schemeClr>
                </a:solidFill>
                <a:latin typeface="Meiryo UI" panose="020B0604030504040204" pitchFamily="50" charset="-128"/>
                <a:ea typeface="Meiryo UI" panose="020B0604030504040204" pitchFamily="50" charset="-128"/>
              </a:rPr>
              <a:t>WOODGROVE</a:t>
            </a:r>
            <a:r>
              <a:rPr lang="ja-JP" altLang="en-US" sz="1400" b="1" i="0" spc="-100" baseline="0" noProof="0">
                <a:solidFill>
                  <a:schemeClr val="accent1"/>
                </a:solidFill>
                <a:latin typeface="Meiryo UI" panose="020B0604030504040204" pitchFamily="50" charset="-128"/>
                <a:ea typeface="Meiryo UI" panose="020B0604030504040204" pitchFamily="50" charset="-128"/>
              </a:rPr>
              <a:t> </a:t>
            </a:r>
            <a:r>
              <a:rPr lang="en-US" altLang="ja-JP" sz="1400" b="1" i="0" spc="-100" baseline="0" noProof="0">
                <a:solidFill>
                  <a:schemeClr val="tx1"/>
                </a:solidFill>
                <a:latin typeface="Meiryo UI" panose="020B0604030504040204" pitchFamily="50" charset="-128"/>
                <a:ea typeface="Meiryo UI" panose="020B0604030504040204" pitchFamily="50" charset="-128"/>
              </a:rPr>
              <a:t>BANK</a:t>
            </a:r>
            <a:endParaRPr lang="ja-JP" altLang="en-US" sz="1400" b="1" i="0" spc="-100" baseline="0" noProof="0">
              <a:solidFill>
                <a:schemeClr val="tx1"/>
              </a:solidFill>
              <a:latin typeface="Meiryo UI" panose="020B0604030504040204" pitchFamily="50" charset="-128"/>
              <a:ea typeface="Meiryo UI" panose="020B0604030504040204" pitchFamily="50" charset="-128"/>
            </a:endParaRPr>
          </a:p>
        </p:txBody>
      </p:sp>
      <p:sp>
        <p:nvSpPr>
          <p:cNvPr id="8" name="長方形 7">
            <a:extLst>
              <a:ext uri="{FF2B5EF4-FFF2-40B4-BE49-F238E27FC236}">
                <a16:creationId xmlns:a16="http://schemas.microsoft.com/office/drawing/2014/main" id="{6B322F68-670D-45A0-A54F-7E70BCEAED3F}"/>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10" name="長方形 9">
            <a:extLst>
              <a:ext uri="{FF2B5EF4-FFF2-40B4-BE49-F238E27FC236}">
                <a16:creationId xmlns:a16="http://schemas.microsoft.com/office/drawing/2014/main" id="{E69B5F15-353A-4344-8D61-F4E25AA9FB6C}"/>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
        <p:nvSpPr>
          <p:cNvPr id="11" name="長方形 10">
            <a:extLst>
              <a:ext uri="{FF2B5EF4-FFF2-40B4-BE49-F238E27FC236}">
                <a16:creationId xmlns:a16="http://schemas.microsoft.com/office/drawing/2014/main" id="{2FA0C0AA-FCE8-4A7F-928A-54C96BBA9053}"/>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ZA" i="0" baseline="0" noProof="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5" r:id="rId5"/>
    <p:sldLayoutId id="2147483659" r:id="rId6"/>
    <p:sldLayoutId id="2147483660" r:id="rId7"/>
    <p:sldLayoutId id="2147483664" r:id="rId8"/>
    <p:sldLayoutId id="2147483650" r:id="rId9"/>
    <p:sldLayoutId id="2147483656" r:id="rId10"/>
    <p:sldLayoutId id="2147483657" r:id="rId11"/>
    <p:sldLayoutId id="2147483654" r:id="rId12"/>
    <p:sldLayoutId id="2147483666" r:id="rId13"/>
    <p:sldLayoutId id="2147483667" r:id="rId14"/>
    <p:sldLayoutId id="2147483668" r:id="rId15"/>
    <p:sldLayoutId id="2147483669" r:id="rId16"/>
    <p:sldLayoutId id="2147483670" r:id="rId17"/>
    <p:sldLayoutId id="2147483671" r:id="rId18"/>
    <p:sldLayoutId id="2147483672" r:id="rId19"/>
    <p:sldLayoutId id="2147483655" r:id="rId20"/>
    <p:sldLayoutId id="2147483673" r:id="rId21"/>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kumimoji="1" sz="3200" b="1" i="0" kern="1200" cap="all" spc="-150" baseline="0">
          <a:solidFill>
            <a:schemeClr val="tx1"/>
          </a:solidFill>
          <a:latin typeface="Meiryo UI" panose="020B0604030504040204" pitchFamily="50" charset="-128"/>
          <a:ea typeface="Meiryo UI" panose="020B0604030504040204" pitchFamily="50" charset="-128"/>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kumimoji="1" sz="1800" i="0" kern="1200" baseline="0">
          <a:solidFill>
            <a:schemeClr val="tx1"/>
          </a:solidFill>
          <a:latin typeface="Meiryo UI" panose="020B0604030504040204" pitchFamily="50" charset="-128"/>
          <a:ea typeface="Meiryo UI" panose="020B0604030504040204" pitchFamily="50" charset="-128"/>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kumimoji="1" sz="1600" i="0" kern="1200" baseline="0">
          <a:solidFill>
            <a:schemeClr val="tx1"/>
          </a:solidFill>
          <a:latin typeface="Meiryo UI" panose="020B0604030504040204" pitchFamily="50" charset="-128"/>
          <a:ea typeface="Meiryo UI" panose="020B0604030504040204" pitchFamily="50" charset="-128"/>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kumimoji="1" sz="1400" i="0" kern="1200" baseline="0">
          <a:solidFill>
            <a:schemeClr val="tx1"/>
          </a:solidFill>
          <a:latin typeface="Meiryo UI" panose="020B0604030504040204" pitchFamily="50" charset="-128"/>
          <a:ea typeface="Meiryo UI" panose="020B0604030504040204" pitchFamily="50" charset="-128"/>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kumimoji="1" sz="1400" i="0" kern="1200" baseline="0">
          <a:solidFill>
            <a:schemeClr val="tx1"/>
          </a:solidFill>
          <a:latin typeface="Meiryo UI" panose="020B0604030504040204" pitchFamily="50" charset="-128"/>
          <a:ea typeface="Meiryo UI" panose="020B0604030504040204" pitchFamily="50" charset="-128"/>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kumimoji="1" sz="1400" i="0" kern="1200" baseline="0">
          <a:solidFill>
            <a:schemeClr val="tx1"/>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0.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プレースホルダー 6">
            <a:extLst>
              <a:ext uri="{FF2B5EF4-FFF2-40B4-BE49-F238E27FC236}">
                <a16:creationId xmlns:a16="http://schemas.microsoft.com/office/drawing/2014/main" id="{C0BA96B3-F713-41B0-A2E3-15E9039E4743}"/>
              </a:ext>
            </a:extLst>
          </p:cNvPr>
          <p:cNvPicPr>
            <a:picLocks noGrp="1" noChangeAspect="1"/>
          </p:cNvPicPr>
          <p:nvPr>
            <p:ph type="pic" sz="quarter" idx="13"/>
          </p:nvPr>
        </p:nvPicPr>
        <p:blipFill rotWithShape="1">
          <a:blip r:embed="rId3">
            <a:extLst>
              <a:ext uri="{BEBA8EAE-BF5A-486C-A8C5-ECC9F3942E4B}">
                <a14:imgProps xmlns:a14="http://schemas.microsoft.com/office/drawing/2010/main">
                  <a14:imgLayer r:embed="rId4">
                    <a14:imgEffect>
                      <a14:saturation sat="25000"/>
                    </a14:imgEffect>
                  </a14:imgLayer>
                </a14:imgProps>
              </a:ext>
              <a:ext uri="{28A0092B-C50C-407E-A947-70E740481C1C}">
                <a14:useLocalDpi xmlns:a14="http://schemas.microsoft.com/office/drawing/2010/main" val="0"/>
              </a:ext>
            </a:extLst>
          </a:blip>
          <a:srcRect l="54527" t="381" r="23776" b="-220"/>
          <a:stretch/>
        </p:blipFill>
        <p:spPr>
          <a:xfrm>
            <a:off x="9966959" y="0"/>
            <a:ext cx="2243977" cy="6876000"/>
          </a:xfrm>
        </p:spPr>
      </p:pic>
      <p:sp>
        <p:nvSpPr>
          <p:cNvPr id="16" name="テキスト ボックス 15">
            <a:extLst>
              <a:ext uri="{FF2B5EF4-FFF2-40B4-BE49-F238E27FC236}">
                <a16:creationId xmlns:a16="http://schemas.microsoft.com/office/drawing/2014/main" id="{E2F2BFDF-E9F2-4569-A9F2-E1FFCB7FB82D}"/>
              </a:ext>
            </a:extLst>
          </p:cNvPr>
          <p:cNvSpPr txBox="1"/>
          <p:nvPr/>
        </p:nvSpPr>
        <p:spPr>
          <a:xfrm>
            <a:off x="5205663" y="4739451"/>
            <a:ext cx="1879577" cy="215888"/>
          </a:xfrm>
          <a:prstGeom prst="rect">
            <a:avLst/>
          </a:prstGeom>
          <a:noFill/>
        </p:spPr>
        <p:txBody>
          <a:bodyPr wrap="square" lIns="0" tIns="36000" rIns="0" bIns="0" rtlCol="0">
            <a:spAutoFit/>
          </a:bodyPr>
          <a:lstStyle/>
          <a:p>
            <a:pPr algn="r" rtl="0">
              <a:lnSpc>
                <a:spcPts val="1400"/>
              </a:lnSpc>
            </a:pPr>
            <a:r>
              <a:rPr lang="en-US" altLang="ja-JP" sz="1600" b="1" spc="-100" noProof="1" smtClean="0">
                <a:latin typeface="Meiryo UI" panose="020B0604030504040204" pitchFamily="50" charset="-128"/>
                <a:ea typeface="Meiryo UI" panose="020B0604030504040204" pitchFamily="50" charset="-128"/>
              </a:rPr>
              <a:t>Team</a:t>
            </a:r>
            <a:r>
              <a:rPr lang="ja-JP" altLang="en-US" sz="1600" b="1" spc="-100" noProof="1" smtClean="0">
                <a:latin typeface="Meiryo UI" panose="020B0604030504040204" pitchFamily="50" charset="-128"/>
                <a:ea typeface="Meiryo UI" panose="020B0604030504040204" pitchFamily="50" charset="-128"/>
              </a:rPr>
              <a:t> 微糖</a:t>
            </a:r>
            <a:endParaRPr lang="ja-JP" altLang="en-US" sz="1600" b="1" spc="-100" noProof="1">
              <a:solidFill>
                <a:schemeClr val="tx1"/>
              </a:solidFill>
              <a:latin typeface="Meiryo UI" panose="020B0604030504040204" pitchFamily="50" charset="-128"/>
              <a:ea typeface="Meiryo UI" panose="020B0604030504040204" pitchFamily="50" charset="-128"/>
            </a:endParaRPr>
          </a:p>
        </p:txBody>
      </p:sp>
      <p:sp>
        <p:nvSpPr>
          <p:cNvPr id="4" name="サブタイトル 3">
            <a:extLst>
              <a:ext uri="{FF2B5EF4-FFF2-40B4-BE49-F238E27FC236}">
                <a16:creationId xmlns:a16="http://schemas.microsoft.com/office/drawing/2014/main" id="{4772945D-CA91-4CFE-8EB7-941C7618C994}"/>
              </a:ext>
            </a:extLst>
          </p:cNvPr>
          <p:cNvSpPr>
            <a:spLocks noGrp="1"/>
          </p:cNvSpPr>
          <p:nvPr>
            <p:ph type="subTitle" idx="1"/>
          </p:nvPr>
        </p:nvSpPr>
        <p:spPr>
          <a:xfrm>
            <a:off x="7324604" y="4955339"/>
            <a:ext cx="3401478" cy="1192038"/>
          </a:xfrm>
        </p:spPr>
        <p:txBody>
          <a:bodyPr rtlCol="0"/>
          <a:lstStyle/>
          <a:p>
            <a:pPr rtl="0"/>
            <a:r>
              <a:rPr lang="ja-JP" altLang="en-US" sz="1200" noProof="1" smtClean="0"/>
              <a:t>     重川 貴哉              </a:t>
            </a:r>
            <a:r>
              <a:rPr lang="ja-JP" altLang="en-US" sz="1200" i="0" noProof="1" smtClean="0"/>
              <a:t>玉井謙伍</a:t>
            </a:r>
            <a:endParaRPr lang="en-US" altLang="ja-JP" sz="1200" i="0" noProof="1" smtClean="0"/>
          </a:p>
          <a:p>
            <a:pPr rtl="0"/>
            <a:r>
              <a:rPr lang="ja-JP" altLang="en-US" sz="1200" noProof="1" smtClean="0"/>
              <a:t>     宮島 啓太</a:t>
            </a:r>
            <a:r>
              <a:rPr lang="ja-JP" altLang="en-US" sz="1200" noProof="1"/>
              <a:t>　</a:t>
            </a:r>
            <a:r>
              <a:rPr lang="ja-JP" altLang="en-US" sz="1200" noProof="1" smtClean="0"/>
              <a:t>            </a:t>
            </a:r>
            <a:r>
              <a:rPr lang="ja-JP" altLang="en-US" sz="1200" i="0" noProof="1" smtClean="0"/>
              <a:t>山﨑 崇智志</a:t>
            </a:r>
            <a:endParaRPr lang="en-US" altLang="ja-JP" sz="1200" i="0" noProof="1" smtClean="0"/>
          </a:p>
          <a:p>
            <a:pPr rtl="0"/>
            <a:r>
              <a:rPr lang="ja-JP" altLang="en-US" sz="1200" i="0" noProof="1" smtClean="0"/>
              <a:t>     山﨑 </a:t>
            </a:r>
            <a:r>
              <a:rPr lang="ja-JP" altLang="en-US" sz="1200" noProof="1" smtClean="0"/>
              <a:t>瑞</a:t>
            </a:r>
            <a:r>
              <a:rPr lang="ja-JP" altLang="en-US" sz="1200" noProof="1"/>
              <a:t>希</a:t>
            </a:r>
            <a:endParaRPr lang="ja-JP" altLang="en-US" sz="1200" i="0" noProof="1"/>
          </a:p>
        </p:txBody>
      </p:sp>
      <p:sp>
        <p:nvSpPr>
          <p:cNvPr id="2" name="テキスト ボックス 1"/>
          <p:cNvSpPr txBox="1"/>
          <p:nvPr/>
        </p:nvSpPr>
        <p:spPr>
          <a:xfrm>
            <a:off x="2183948" y="4957678"/>
            <a:ext cx="4901292" cy="1200329"/>
          </a:xfrm>
          <a:prstGeom prst="rect">
            <a:avLst/>
          </a:prstGeom>
          <a:noFill/>
        </p:spPr>
        <p:txBody>
          <a:bodyPr wrap="square" rtlCol="0" anchor="b" anchorCtr="0">
            <a:spAutoFit/>
          </a:bodyPr>
          <a:lstStyle/>
          <a:p>
            <a:r>
              <a:rPr kumimoji="1" lang="en-US" altLang="ja-JP" sz="7200" b="1" dirty="0">
                <a:latin typeface="メイリオ" panose="020B0604030504040204" pitchFamily="50" charset="-128"/>
                <a:ea typeface="メイリオ" panose="020B0604030504040204" pitchFamily="50" charset="-128"/>
              </a:rPr>
              <a:t>Monelyze</a:t>
            </a:r>
            <a:endParaRPr kumimoji="1" lang="ja-JP" altLang="en-US" sz="7200" b="1"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8999616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ー 5">
            <a:extLst>
              <a:ext uri="{FF2B5EF4-FFF2-40B4-BE49-F238E27FC236}">
                <a16:creationId xmlns:a16="http://schemas.microsoft.com/office/drawing/2014/main" id="{1C554D9F-1895-486E-BFBA-905BB2D29E08}"/>
              </a:ext>
            </a:extLst>
          </p:cNvPr>
          <p:cNvSpPr>
            <a:spLocks noGrp="1"/>
          </p:cNvSpPr>
          <p:nvPr>
            <p:ph type="sldNum" sz="quarter" idx="13"/>
          </p:nvPr>
        </p:nvSpPr>
        <p:spPr/>
        <p:txBody>
          <a:bodyPr rtlCol="0"/>
          <a:lstStyle/>
          <a:p>
            <a:pPr rtl="0"/>
            <a:fld id="{19B51A1E-902D-48AF-9020-955120F399B6}" type="slidenum">
              <a:rPr lang="en-US" altLang="ja-JP" i="0" noProof="1" smtClean="0"/>
              <a:pPr rtl="0"/>
              <a:t>9</a:t>
            </a:fld>
            <a:endParaRPr lang="ja-JP" altLang="en-US" i="0" noProof="1"/>
          </a:p>
        </p:txBody>
      </p:sp>
      <p:sp>
        <p:nvSpPr>
          <p:cNvPr id="13" name="テキスト ボックス 12"/>
          <p:cNvSpPr txBox="1"/>
          <p:nvPr/>
        </p:nvSpPr>
        <p:spPr>
          <a:xfrm>
            <a:off x="287382" y="326572"/>
            <a:ext cx="7294518" cy="584775"/>
          </a:xfrm>
          <a:prstGeom prst="rect">
            <a:avLst/>
          </a:prstGeom>
          <a:noFill/>
        </p:spPr>
        <p:txBody>
          <a:bodyPr wrap="square" rtlCol="0">
            <a:spAutoFit/>
          </a:bodyPr>
          <a:lstStyle/>
          <a:p>
            <a:r>
              <a:rPr kumimoji="1" lang="ja-JP" altLang="en-US" sz="3200" b="1" dirty="0" smtClean="0">
                <a:latin typeface="Meiryo UI" panose="020B0604030504040204" pitchFamily="50" charset="-128"/>
                <a:ea typeface="Meiryo UI" panose="020B0604030504040204" pitchFamily="50" charset="-128"/>
              </a:rPr>
              <a:t>今後の予定、現時点での感想</a:t>
            </a:r>
            <a:endParaRPr kumimoji="1" lang="en-US" altLang="ja-JP" sz="3200" b="1" dirty="0" smtClean="0">
              <a:latin typeface="Meiryo UI" panose="020B0604030504040204" pitchFamily="50" charset="-128"/>
              <a:ea typeface="Meiryo UI" panose="020B0604030504040204" pitchFamily="50" charset="-128"/>
            </a:endParaRPr>
          </a:p>
        </p:txBody>
      </p:sp>
      <p:sp>
        <p:nvSpPr>
          <p:cNvPr id="4" name="正方形/長方形 3"/>
          <p:cNvSpPr/>
          <p:nvPr/>
        </p:nvSpPr>
        <p:spPr>
          <a:xfrm>
            <a:off x="10028314" y="6267795"/>
            <a:ext cx="1349913" cy="548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テキスト ボックス 1"/>
          <p:cNvSpPr txBox="1"/>
          <p:nvPr/>
        </p:nvSpPr>
        <p:spPr>
          <a:xfrm>
            <a:off x="849085" y="1384663"/>
            <a:ext cx="5929828" cy="584775"/>
          </a:xfrm>
          <a:prstGeom prst="rect">
            <a:avLst/>
          </a:prstGeom>
          <a:noFill/>
        </p:spPr>
        <p:txBody>
          <a:bodyPr wrap="none" rtlCol="0">
            <a:spAutoFit/>
          </a:bodyPr>
          <a:lstStyle/>
          <a:p>
            <a:r>
              <a:rPr kumimoji="1" lang="ja-JP" altLang="en-US" sz="3200" b="1" dirty="0" smtClean="0">
                <a:latin typeface="メイリオ" panose="020B0604030504040204" pitchFamily="50" charset="-128"/>
                <a:ea typeface="メイリオ" panose="020B0604030504040204" pitchFamily="50" charset="-128"/>
              </a:rPr>
              <a:t>卒業制作発表当日までのタスク</a:t>
            </a:r>
            <a:endParaRPr kumimoji="1" lang="ja-JP" altLang="en-US" sz="3200" b="1" dirty="0">
              <a:latin typeface="メイリオ" panose="020B0604030504040204" pitchFamily="50" charset="-128"/>
              <a:ea typeface="メイリオ" panose="020B0604030504040204" pitchFamily="50" charset="-128"/>
            </a:endParaRPr>
          </a:p>
        </p:txBody>
      </p:sp>
      <p:sp>
        <p:nvSpPr>
          <p:cNvPr id="3" name="テキスト ボックス 2"/>
          <p:cNvSpPr txBox="1"/>
          <p:nvPr/>
        </p:nvSpPr>
        <p:spPr>
          <a:xfrm>
            <a:off x="849085" y="1969438"/>
            <a:ext cx="8856617" cy="1938992"/>
          </a:xfrm>
          <a:prstGeom prst="rect">
            <a:avLst/>
          </a:prstGeom>
          <a:noFill/>
        </p:spPr>
        <p:txBody>
          <a:bodyPr wrap="square" rtlCol="0">
            <a:spAutoFit/>
          </a:bodyPr>
          <a:lstStyle/>
          <a:p>
            <a:pPr marL="342900" indent="-342900">
              <a:buFont typeface="Arial" panose="020B0604020202020204" pitchFamily="34" charset="0"/>
              <a:buChar char="•"/>
            </a:pPr>
            <a:r>
              <a:rPr kumimoji="1" lang="ja-JP" altLang="en-US" sz="2400" dirty="0" smtClean="0">
                <a:latin typeface="メイリオ" panose="020B0604030504040204" pitchFamily="50" charset="-128"/>
                <a:ea typeface="メイリオ" panose="020B0604030504040204" pitchFamily="50" charset="-128"/>
              </a:rPr>
              <a:t>各画面のデザイン調整。</a:t>
            </a:r>
            <a:endParaRPr kumimoji="1"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kumimoji="1" lang="ja-JP" altLang="en-US" sz="2400" dirty="0" smtClean="0">
                <a:latin typeface="メイリオ" panose="020B0604030504040204" pitchFamily="50" charset="-128"/>
                <a:ea typeface="メイリオ" panose="020B0604030504040204" pitchFamily="50" charset="-128"/>
              </a:rPr>
              <a:t>結合テスト、インタフェーステスト、ユーザビリティテスト</a:t>
            </a:r>
            <a:endParaRPr kumimoji="1" lang="en-US" altLang="ja-JP" sz="2400" dirty="0" smtClean="0">
              <a:latin typeface="メイリオ" panose="020B0604030504040204" pitchFamily="50" charset="-128"/>
              <a:ea typeface="メイリオ" panose="020B0604030504040204" pitchFamily="50" charset="-128"/>
            </a:endParaRPr>
          </a:p>
          <a:p>
            <a:r>
              <a:rPr kumimoji="1" lang="ja-JP" altLang="en-US" sz="2400" dirty="0">
                <a:latin typeface="メイリオ" panose="020B0604030504040204" pitchFamily="50" charset="-128"/>
                <a:ea typeface="メイリオ" panose="020B0604030504040204" pitchFamily="50" charset="-128"/>
              </a:rPr>
              <a:t>　</a:t>
            </a:r>
            <a:r>
              <a:rPr kumimoji="1" lang="ja-JP" altLang="en-US" sz="2400" dirty="0" smtClean="0">
                <a:latin typeface="メイリオ" panose="020B0604030504040204" pitchFamily="50" charset="-128"/>
                <a:ea typeface="メイリオ" panose="020B0604030504040204" pitchFamily="50" charset="-128"/>
              </a:rPr>
              <a:t>各テストケースの作成と実施。</a:t>
            </a:r>
            <a:endParaRPr kumimoji="1"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kumimoji="1" lang="ja-JP" altLang="en-US" sz="2400" dirty="0">
                <a:latin typeface="メイリオ" panose="020B0604030504040204" pitchFamily="50" charset="-128"/>
                <a:ea typeface="メイリオ" panose="020B0604030504040204" pitchFamily="50" charset="-128"/>
              </a:rPr>
              <a:t>本番</a:t>
            </a:r>
            <a:r>
              <a:rPr kumimoji="1" lang="ja-JP" altLang="en-US" sz="2400" dirty="0" smtClean="0">
                <a:latin typeface="メイリオ" panose="020B0604030504040204" pitchFamily="50" charset="-128"/>
                <a:ea typeface="メイリオ" panose="020B0604030504040204" pitchFamily="50" charset="-128"/>
              </a:rPr>
              <a:t>環境への移行。</a:t>
            </a:r>
            <a:endParaRPr kumimoji="1" lang="en-US" altLang="ja-JP" sz="2400" dirty="0" smtClean="0">
              <a:latin typeface="メイリオ" panose="020B0604030504040204" pitchFamily="50" charset="-128"/>
              <a:ea typeface="メイリオ" panose="020B0604030504040204" pitchFamily="50" charset="-128"/>
            </a:endParaRPr>
          </a:p>
          <a:p>
            <a:pPr marL="342900" indent="-342900">
              <a:buFont typeface="Arial" panose="020B0604020202020204" pitchFamily="34" charset="0"/>
              <a:buChar char="•"/>
            </a:pPr>
            <a:r>
              <a:rPr kumimoji="1" lang="ja-JP" altLang="en-US" sz="2400" dirty="0" smtClean="0">
                <a:latin typeface="メイリオ" panose="020B0604030504040204" pitchFamily="50" charset="-128"/>
                <a:ea typeface="メイリオ" panose="020B0604030504040204" pitchFamily="50" charset="-128"/>
              </a:rPr>
              <a:t>プレゼンテーション資料の見直し。</a:t>
            </a:r>
            <a:endParaRPr kumimoji="1" lang="en-US" altLang="ja-JP" sz="2400" dirty="0" smtClean="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849084" y="3971793"/>
            <a:ext cx="1662635" cy="584775"/>
          </a:xfrm>
          <a:prstGeom prst="rect">
            <a:avLst/>
          </a:prstGeom>
          <a:noFill/>
        </p:spPr>
        <p:txBody>
          <a:bodyPr wrap="none" rtlCol="0">
            <a:spAutoFit/>
          </a:bodyPr>
          <a:lstStyle/>
          <a:p>
            <a:r>
              <a:rPr kumimoji="1" lang="en-US" altLang="ja-JP" sz="3200" b="1" dirty="0" smtClean="0">
                <a:latin typeface="メイリオ" panose="020B0604030504040204" pitchFamily="50" charset="-128"/>
                <a:ea typeface="メイリオ" panose="020B0604030504040204" pitchFamily="50" charset="-128"/>
              </a:rPr>
              <a:t>- </a:t>
            </a:r>
            <a:r>
              <a:rPr kumimoji="1" lang="ja-JP" altLang="en-US" sz="3200" b="1" dirty="0" smtClean="0">
                <a:latin typeface="メイリオ" panose="020B0604030504040204" pitchFamily="50" charset="-128"/>
                <a:ea typeface="メイリオ" panose="020B0604030504040204" pitchFamily="50" charset="-128"/>
              </a:rPr>
              <a:t>感想 </a:t>
            </a:r>
            <a:r>
              <a:rPr kumimoji="1" lang="en-US" altLang="ja-JP" sz="3200" b="1" dirty="0" smtClean="0">
                <a:latin typeface="メイリオ" panose="020B0604030504040204" pitchFamily="50" charset="-128"/>
                <a:ea typeface="メイリオ" panose="020B0604030504040204" pitchFamily="50" charset="-128"/>
              </a:rPr>
              <a:t>-</a:t>
            </a:r>
            <a:endParaRPr kumimoji="1" lang="ja-JP" altLang="en-US" sz="3200" b="1" dirty="0">
              <a:latin typeface="メイリオ" panose="020B0604030504040204" pitchFamily="50" charset="-128"/>
              <a:ea typeface="メイリオ" panose="020B0604030504040204" pitchFamily="50" charset="-128"/>
            </a:endParaRPr>
          </a:p>
        </p:txBody>
      </p:sp>
      <p:sp>
        <p:nvSpPr>
          <p:cNvPr id="5" name="テキスト ボックス 4"/>
          <p:cNvSpPr txBox="1"/>
          <p:nvPr/>
        </p:nvSpPr>
        <p:spPr>
          <a:xfrm>
            <a:off x="849084" y="4556568"/>
            <a:ext cx="7109639" cy="2308324"/>
          </a:xfrm>
          <a:prstGeom prst="rect">
            <a:avLst/>
          </a:prstGeom>
          <a:noFill/>
        </p:spPr>
        <p:txBody>
          <a:bodyPr wrap="none" rtlCol="0">
            <a:spAutoFit/>
          </a:bodyPr>
          <a:lstStyle/>
          <a:p>
            <a:r>
              <a:rPr kumimoji="1" lang="ja-JP" altLang="en-US" sz="3600" u="sng" dirty="0" smtClean="0">
                <a:latin typeface="メイリオ" panose="020B0604030504040204" pitchFamily="50" charset="-128"/>
                <a:ea typeface="メイリオ" panose="020B0604030504040204" pitchFamily="50" charset="-128"/>
              </a:rPr>
              <a:t>上手くいったことはそのままに、</a:t>
            </a:r>
            <a:endParaRPr kumimoji="1" lang="en-US" altLang="ja-JP" sz="3600" u="sng" dirty="0" smtClean="0">
              <a:latin typeface="メイリオ" panose="020B0604030504040204" pitchFamily="50" charset="-128"/>
              <a:ea typeface="メイリオ" panose="020B0604030504040204" pitchFamily="50" charset="-128"/>
            </a:endParaRPr>
          </a:p>
          <a:p>
            <a:r>
              <a:rPr kumimoji="1" lang="ja-JP" altLang="en-US" sz="3600" u="sng" dirty="0" smtClean="0">
                <a:latin typeface="メイリオ" panose="020B0604030504040204" pitchFamily="50" charset="-128"/>
                <a:ea typeface="メイリオ" panose="020B0604030504040204" pitchFamily="50" charset="-128"/>
              </a:rPr>
              <a:t>失敗してしまったことは</a:t>
            </a:r>
            <a:endParaRPr kumimoji="1" lang="en-US" altLang="ja-JP" sz="3600" u="sng" dirty="0" smtClean="0">
              <a:latin typeface="メイリオ" panose="020B0604030504040204" pitchFamily="50" charset="-128"/>
              <a:ea typeface="メイリオ" panose="020B0604030504040204" pitchFamily="50" charset="-128"/>
            </a:endParaRPr>
          </a:p>
          <a:p>
            <a:r>
              <a:rPr kumimoji="1" lang="ja-JP" altLang="en-US" sz="3600" u="sng" dirty="0" smtClean="0">
                <a:latin typeface="メイリオ" panose="020B0604030504040204" pitchFamily="50" charset="-128"/>
                <a:ea typeface="メイリオ" panose="020B0604030504040204" pitchFamily="50" charset="-128"/>
              </a:rPr>
              <a:t>もう繰り返さないという思いで、</a:t>
            </a:r>
            <a:endParaRPr kumimoji="1" lang="en-US" altLang="ja-JP" sz="3600" u="sng" dirty="0">
              <a:latin typeface="メイリオ" panose="020B0604030504040204" pitchFamily="50" charset="-128"/>
              <a:ea typeface="メイリオ" panose="020B0604030504040204" pitchFamily="50" charset="-128"/>
            </a:endParaRPr>
          </a:p>
          <a:p>
            <a:r>
              <a:rPr kumimoji="1" lang="ja-JP" altLang="en-US" sz="3600" u="sng" dirty="0" smtClean="0">
                <a:latin typeface="メイリオ" panose="020B0604030504040204" pitchFamily="50" charset="-128"/>
                <a:ea typeface="メイリオ" panose="020B0604030504040204" pitchFamily="50" charset="-128"/>
              </a:rPr>
              <a:t>今後の実務に</a:t>
            </a:r>
            <a:r>
              <a:rPr kumimoji="1" lang="ja-JP" altLang="en-US" sz="3200" u="sng" dirty="0" smtClean="0">
                <a:latin typeface="メイリオ" panose="020B0604030504040204" pitchFamily="50" charset="-128"/>
                <a:ea typeface="メイリオ" panose="020B0604030504040204" pitchFamily="50" charset="-128"/>
              </a:rPr>
              <a:t>活かしていきたい</a:t>
            </a:r>
            <a:r>
              <a:rPr kumimoji="1" lang="ja-JP" altLang="en-US" sz="3600" u="sng" dirty="0" smtClean="0">
                <a:latin typeface="メイリオ" panose="020B0604030504040204" pitchFamily="50" charset="-128"/>
                <a:ea typeface="メイリオ" panose="020B0604030504040204" pitchFamily="50" charset="-128"/>
              </a:rPr>
              <a:t>。</a:t>
            </a:r>
            <a:endParaRPr kumimoji="1" lang="ja-JP" altLang="en-US" sz="3600" u="sng"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244631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par>
                                <p:cTn id="16" presetID="42"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1000"/>
                                        <p:tgtEl>
                                          <p:spTgt spid="5"/>
                                        </p:tgtEl>
                                      </p:cBhvr>
                                    </p:animEffect>
                                    <p:anim calcmode="lin" valueType="num">
                                      <p:cBhvr>
                                        <p:cTn id="19" dur="1000" fill="hold"/>
                                        <p:tgtEl>
                                          <p:spTgt spid="5"/>
                                        </p:tgtEl>
                                        <p:attrNameLst>
                                          <p:attrName>ppt_x</p:attrName>
                                        </p:attrNameLst>
                                      </p:cBhvr>
                                      <p:tavLst>
                                        <p:tav tm="0">
                                          <p:val>
                                            <p:strVal val="#ppt_x"/>
                                          </p:val>
                                        </p:tav>
                                        <p:tav tm="100000">
                                          <p:val>
                                            <p:strVal val="#ppt_x"/>
                                          </p:val>
                                        </p:tav>
                                      </p:tavLst>
                                    </p:anim>
                                    <p:anim calcmode="lin" valueType="num">
                                      <p:cBhvr>
                                        <p:cTn id="2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3"/>
          </p:nvPr>
        </p:nvSpPr>
        <p:spPr/>
        <p:txBody>
          <a:bodyPr/>
          <a:lstStyle/>
          <a:p>
            <a:fld id="{19B51A1E-902D-48AF-9020-955120F399B6}" type="slidenum">
              <a:rPr lang="en-ZA" altLang="ja-JP" smtClean="0"/>
              <a:pPr/>
              <a:t>10</a:t>
            </a:fld>
            <a:endParaRPr lang="ja-JP" altLang="en-US"/>
          </a:p>
        </p:txBody>
      </p:sp>
      <p:sp>
        <p:nvSpPr>
          <p:cNvPr id="3" name="正方形/長方形 2"/>
          <p:cNvSpPr/>
          <p:nvPr/>
        </p:nvSpPr>
        <p:spPr>
          <a:xfrm>
            <a:off x="10028314" y="6267795"/>
            <a:ext cx="1349913" cy="548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3771900" y="2794000"/>
            <a:ext cx="5410200" cy="1323439"/>
          </a:xfrm>
          <a:prstGeom prst="rect">
            <a:avLst/>
          </a:prstGeom>
          <a:noFill/>
        </p:spPr>
        <p:txBody>
          <a:bodyPr wrap="square" rtlCol="0">
            <a:spAutoFit/>
          </a:bodyPr>
          <a:lstStyle/>
          <a:p>
            <a:r>
              <a:rPr kumimoji="1" lang="ja-JP" altLang="en-US" sz="8000" b="1" dirty="0" smtClean="0">
                <a:latin typeface="メイリオ" panose="020B0604030504040204" pitchFamily="50" charset="-128"/>
                <a:ea typeface="メイリオ" panose="020B0604030504040204" pitchFamily="50" charset="-128"/>
              </a:rPr>
              <a:t>質疑応答</a:t>
            </a:r>
            <a:endParaRPr kumimoji="1" lang="ja-JP" altLang="en-US" sz="8000" b="1"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8254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ctrTitle"/>
          </p:nvPr>
        </p:nvSpPr>
        <p:spPr>
          <a:xfrm>
            <a:off x="1680466" y="2509146"/>
            <a:ext cx="8868107" cy="1674470"/>
          </a:xfrm>
        </p:spPr>
        <p:txBody>
          <a:bodyPr/>
          <a:lstStyle/>
          <a:p>
            <a:r>
              <a:rPr kumimoji="1" lang="ja-JP" altLang="en-US" dirty="0" smtClean="0"/>
              <a:t>ご清聴ありがとうございました。</a:t>
            </a:r>
            <a:endParaRPr kumimoji="1" lang="ja-JP" altLang="en-US" dirty="0"/>
          </a:p>
        </p:txBody>
      </p:sp>
      <p:sp>
        <p:nvSpPr>
          <p:cNvPr id="2" name="スライド番号プレースホルダー 1"/>
          <p:cNvSpPr>
            <a:spLocks noGrp="1"/>
          </p:cNvSpPr>
          <p:nvPr>
            <p:ph type="sldNum" sz="quarter" idx="4294967295"/>
          </p:nvPr>
        </p:nvSpPr>
        <p:spPr>
          <a:xfrm>
            <a:off x="11914188" y="6402388"/>
            <a:ext cx="277812" cy="273050"/>
          </a:xfrm>
        </p:spPr>
        <p:txBody>
          <a:bodyPr/>
          <a:lstStyle/>
          <a:p>
            <a:fld id="{19B51A1E-902D-48AF-9020-955120F399B6}" type="slidenum">
              <a:rPr lang="en-ZA" altLang="ja-JP" smtClean="0"/>
              <a:pPr/>
              <a:t>11</a:t>
            </a:fld>
            <a:endParaRPr lang="ja-JP" altLang="en-US"/>
          </a:p>
        </p:txBody>
      </p:sp>
    </p:spTree>
    <p:extLst>
      <p:ext uri="{BB962C8B-B14F-4D97-AF65-F5344CB8AC3E}">
        <p14:creationId xmlns:p14="http://schemas.microsoft.com/office/powerpoint/2010/main" val="5220866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ー 5">
            <a:extLst>
              <a:ext uri="{FF2B5EF4-FFF2-40B4-BE49-F238E27FC236}">
                <a16:creationId xmlns:a16="http://schemas.microsoft.com/office/drawing/2014/main" id="{1C554D9F-1895-486E-BFBA-905BB2D29E08}"/>
              </a:ext>
            </a:extLst>
          </p:cNvPr>
          <p:cNvSpPr>
            <a:spLocks noGrp="1"/>
          </p:cNvSpPr>
          <p:nvPr>
            <p:ph type="sldNum" sz="quarter" idx="13"/>
          </p:nvPr>
        </p:nvSpPr>
        <p:spPr/>
        <p:txBody>
          <a:bodyPr rtlCol="0"/>
          <a:lstStyle/>
          <a:p>
            <a:pPr rtl="0"/>
            <a:fld id="{19B51A1E-902D-48AF-9020-955120F399B6}" type="slidenum">
              <a:rPr lang="en-US" altLang="ja-JP" i="0" noProof="1" smtClean="0"/>
              <a:pPr rtl="0"/>
              <a:t>1</a:t>
            </a:fld>
            <a:endParaRPr lang="ja-JP" altLang="en-US" i="0" noProof="1"/>
          </a:p>
        </p:txBody>
      </p:sp>
      <p:sp>
        <p:nvSpPr>
          <p:cNvPr id="13" name="テキスト ボックス 12"/>
          <p:cNvSpPr txBox="1"/>
          <p:nvPr/>
        </p:nvSpPr>
        <p:spPr>
          <a:xfrm>
            <a:off x="287382" y="326572"/>
            <a:ext cx="6244046" cy="584775"/>
          </a:xfrm>
          <a:prstGeom prst="rect">
            <a:avLst/>
          </a:prstGeom>
          <a:noFill/>
        </p:spPr>
        <p:txBody>
          <a:bodyPr wrap="square" rtlCol="0">
            <a:spAutoFit/>
          </a:bodyPr>
          <a:lstStyle/>
          <a:p>
            <a:r>
              <a:rPr kumimoji="1" lang="ja-JP" altLang="en-US" sz="3200" b="1" dirty="0" smtClean="0">
                <a:latin typeface="Meiryo UI" panose="020B0604030504040204" pitchFamily="50" charset="-128"/>
                <a:ea typeface="Meiryo UI" panose="020B0604030504040204" pitchFamily="50" charset="-128"/>
              </a:rPr>
              <a:t>プロジェクトについて</a:t>
            </a:r>
            <a:endParaRPr kumimoji="1" lang="ja-JP" altLang="en-US" sz="3200" b="1" dirty="0">
              <a:latin typeface="Meiryo UI" panose="020B0604030504040204" pitchFamily="50" charset="-128"/>
              <a:ea typeface="Meiryo UI" panose="020B0604030504040204" pitchFamily="50" charset="-128"/>
            </a:endParaRPr>
          </a:p>
        </p:txBody>
      </p:sp>
      <p:sp>
        <p:nvSpPr>
          <p:cNvPr id="2" name="テキスト ボックス 1"/>
          <p:cNvSpPr txBox="1"/>
          <p:nvPr/>
        </p:nvSpPr>
        <p:spPr>
          <a:xfrm>
            <a:off x="543026" y="2443434"/>
            <a:ext cx="2954655" cy="461665"/>
          </a:xfrm>
          <a:prstGeom prst="rect">
            <a:avLst/>
          </a:prstGeom>
          <a:noFill/>
        </p:spPr>
        <p:txBody>
          <a:bodyPr wrap="none" rtlCol="0">
            <a:spAutoFit/>
          </a:bodyPr>
          <a:lstStyle/>
          <a:p>
            <a:r>
              <a:rPr kumimoji="1" lang="ja-JP" altLang="en-US" sz="2400" b="1" dirty="0" smtClean="0">
                <a:latin typeface="メイリオ" panose="020B0604030504040204" pitchFamily="50" charset="-128"/>
                <a:ea typeface="メイリオ" panose="020B0604030504040204" pitchFamily="50" charset="-128"/>
              </a:rPr>
              <a:t>アプリケーション名</a:t>
            </a:r>
            <a:endParaRPr kumimoji="1" lang="ja-JP" altLang="en-US" sz="2400" b="1" dirty="0">
              <a:latin typeface="メイリオ" panose="020B0604030504040204" pitchFamily="50" charset="-128"/>
              <a:ea typeface="メイリオ" panose="020B0604030504040204" pitchFamily="50" charset="-128"/>
            </a:endParaRPr>
          </a:p>
        </p:txBody>
      </p:sp>
      <p:sp>
        <p:nvSpPr>
          <p:cNvPr id="5" name="テキスト ボックス 4"/>
          <p:cNvSpPr txBox="1"/>
          <p:nvPr/>
        </p:nvSpPr>
        <p:spPr>
          <a:xfrm>
            <a:off x="1158581" y="3440593"/>
            <a:ext cx="1723549" cy="461665"/>
          </a:xfrm>
          <a:prstGeom prst="rect">
            <a:avLst/>
          </a:prstGeom>
          <a:noFill/>
        </p:spPr>
        <p:txBody>
          <a:bodyPr wrap="none" rtlCol="0">
            <a:spAutoFit/>
          </a:bodyPr>
          <a:lstStyle/>
          <a:p>
            <a:r>
              <a:rPr kumimoji="1" lang="ja-JP" altLang="en-US" sz="2400" b="1" dirty="0">
                <a:latin typeface="メイリオ" panose="020B0604030504040204" pitchFamily="50" charset="-128"/>
                <a:ea typeface="メイリオ" panose="020B0604030504040204" pitchFamily="50" charset="-128"/>
              </a:rPr>
              <a:t>コンセプト</a:t>
            </a:r>
          </a:p>
        </p:txBody>
      </p:sp>
      <p:sp>
        <p:nvSpPr>
          <p:cNvPr id="7" name="テキスト ボックス 6"/>
          <p:cNvSpPr txBox="1"/>
          <p:nvPr/>
        </p:nvSpPr>
        <p:spPr>
          <a:xfrm>
            <a:off x="1158581" y="4437186"/>
            <a:ext cx="1723549" cy="461665"/>
          </a:xfrm>
          <a:prstGeom prst="rect">
            <a:avLst/>
          </a:prstGeom>
          <a:noFill/>
        </p:spPr>
        <p:txBody>
          <a:bodyPr wrap="none" rtlCol="0">
            <a:spAutoFit/>
          </a:bodyPr>
          <a:lstStyle/>
          <a:p>
            <a:r>
              <a:rPr kumimoji="1" lang="ja-JP" altLang="en-US" sz="2400" b="1" dirty="0" smtClean="0">
                <a:latin typeface="メイリオ" panose="020B0604030504040204" pitchFamily="50" charset="-128"/>
                <a:ea typeface="メイリオ" panose="020B0604030504040204" pitchFamily="50" charset="-128"/>
              </a:rPr>
              <a:t>ターゲット</a:t>
            </a:r>
            <a:endParaRPr kumimoji="1" lang="ja-JP" altLang="en-US" sz="2400" b="1" dirty="0">
              <a:latin typeface="メイリオ" panose="020B0604030504040204" pitchFamily="50" charset="-128"/>
              <a:ea typeface="メイリオ" panose="020B0604030504040204" pitchFamily="50" charset="-128"/>
            </a:endParaRPr>
          </a:p>
        </p:txBody>
      </p:sp>
      <p:sp>
        <p:nvSpPr>
          <p:cNvPr id="8" name="テキスト ボックス 7"/>
          <p:cNvSpPr txBox="1"/>
          <p:nvPr/>
        </p:nvSpPr>
        <p:spPr>
          <a:xfrm>
            <a:off x="1312468" y="5433779"/>
            <a:ext cx="1415772" cy="461665"/>
          </a:xfrm>
          <a:prstGeom prst="rect">
            <a:avLst/>
          </a:prstGeom>
          <a:noFill/>
        </p:spPr>
        <p:txBody>
          <a:bodyPr wrap="none" rtlCol="0">
            <a:spAutoFit/>
          </a:bodyPr>
          <a:lstStyle/>
          <a:p>
            <a:r>
              <a:rPr kumimoji="1" lang="ja-JP" altLang="en-US" sz="2400" b="1" dirty="0">
                <a:latin typeface="メイリオ" panose="020B0604030504040204" pitchFamily="50" charset="-128"/>
                <a:ea typeface="メイリオ" panose="020B0604030504040204" pitchFamily="50" charset="-128"/>
              </a:rPr>
              <a:t>使用技術</a:t>
            </a:r>
          </a:p>
        </p:txBody>
      </p:sp>
      <p:sp>
        <p:nvSpPr>
          <p:cNvPr id="9" name="テキスト ボックス 8"/>
          <p:cNvSpPr txBox="1"/>
          <p:nvPr/>
        </p:nvSpPr>
        <p:spPr>
          <a:xfrm>
            <a:off x="4095728" y="2320607"/>
            <a:ext cx="3976345" cy="707886"/>
          </a:xfrm>
          <a:prstGeom prst="rect">
            <a:avLst/>
          </a:prstGeom>
          <a:noFill/>
        </p:spPr>
        <p:txBody>
          <a:bodyPr wrap="none" rtlCol="0">
            <a:spAutoFit/>
          </a:bodyPr>
          <a:lstStyle/>
          <a:p>
            <a:r>
              <a:rPr kumimoji="1" lang="en-US" altLang="ja-JP" sz="2400" dirty="0" smtClean="0">
                <a:latin typeface="メイリオ" panose="020B0604030504040204" pitchFamily="50" charset="-128"/>
                <a:ea typeface="メイリオ" panose="020B0604030504040204" pitchFamily="50" charset="-128"/>
              </a:rPr>
              <a:t>Monelyze</a:t>
            </a:r>
          </a:p>
          <a:p>
            <a:r>
              <a:rPr kumimoji="1" lang="ja-JP" altLang="en-US" sz="1600" dirty="0" smtClean="0">
                <a:solidFill>
                  <a:schemeClr val="tx1">
                    <a:lumMod val="75000"/>
                    <a:lumOff val="25000"/>
                  </a:schemeClr>
                </a:solidFill>
                <a:latin typeface="メイリオ" panose="020B0604030504040204" pitchFamily="50" charset="-128"/>
                <a:ea typeface="メイリオ" panose="020B0604030504040204" pitchFamily="50" charset="-128"/>
              </a:rPr>
              <a:t>（</a:t>
            </a:r>
            <a:r>
              <a:rPr kumimoji="1" lang="en-US" altLang="ja-JP" sz="1600" dirty="0" smtClean="0">
                <a:solidFill>
                  <a:schemeClr val="tx1">
                    <a:lumMod val="75000"/>
                    <a:lumOff val="25000"/>
                  </a:schemeClr>
                </a:solidFill>
                <a:latin typeface="メイリオ" panose="020B0604030504040204" pitchFamily="50" charset="-128"/>
                <a:ea typeface="メイリオ" panose="020B0604030504040204" pitchFamily="50" charset="-128"/>
              </a:rPr>
              <a:t>money</a:t>
            </a:r>
            <a:r>
              <a:rPr kumimoji="1" lang="ja-JP" altLang="en-US" sz="1600" dirty="0" smtClean="0">
                <a:solidFill>
                  <a:schemeClr val="tx1">
                    <a:lumMod val="75000"/>
                    <a:lumOff val="25000"/>
                  </a:schemeClr>
                </a:solidFill>
                <a:latin typeface="メイリオ" panose="020B0604030504040204" pitchFamily="50" charset="-128"/>
                <a:ea typeface="メイリオ" panose="020B0604030504040204" pitchFamily="50" charset="-128"/>
              </a:rPr>
              <a:t>：お金 </a:t>
            </a:r>
            <a:r>
              <a:rPr kumimoji="1" lang="en-US" altLang="ja-JP" sz="1600" dirty="0" smtClean="0">
                <a:solidFill>
                  <a:schemeClr val="tx1">
                    <a:lumMod val="75000"/>
                    <a:lumOff val="25000"/>
                  </a:schemeClr>
                </a:solidFill>
                <a:latin typeface="メイリオ" panose="020B0604030504040204" pitchFamily="50" charset="-128"/>
                <a:ea typeface="メイリオ" panose="020B0604030504040204" pitchFamily="50" charset="-128"/>
              </a:rPr>
              <a:t>+ analyze</a:t>
            </a:r>
            <a:r>
              <a:rPr kumimoji="1" lang="ja-JP" altLang="en-US" sz="1600" dirty="0" smtClean="0">
                <a:solidFill>
                  <a:schemeClr val="tx1">
                    <a:lumMod val="75000"/>
                    <a:lumOff val="25000"/>
                  </a:schemeClr>
                </a:solidFill>
                <a:latin typeface="メイリオ" panose="020B0604030504040204" pitchFamily="50" charset="-128"/>
                <a:ea typeface="メイリオ" panose="020B0604030504040204" pitchFamily="50" charset="-128"/>
              </a:rPr>
              <a:t>：分析する）</a:t>
            </a:r>
            <a:endParaRPr kumimoji="1" lang="ja-JP" altLang="en-US" sz="1600" dirty="0">
              <a:solidFill>
                <a:schemeClr val="tx1">
                  <a:lumMod val="75000"/>
                  <a:lumOff val="25000"/>
                </a:schemeClr>
              </a:solidFill>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4080947" y="3440593"/>
            <a:ext cx="3635932" cy="461665"/>
          </a:xfrm>
          <a:prstGeom prst="rect">
            <a:avLst/>
          </a:prstGeom>
          <a:noFill/>
        </p:spPr>
        <p:txBody>
          <a:bodyPr wrap="none" rtlCol="0">
            <a:spAutoFit/>
          </a:bodyPr>
          <a:lstStyle/>
          <a:p>
            <a:r>
              <a:rPr kumimoji="1" lang="ja-JP" altLang="en-US" sz="2400" dirty="0">
                <a:latin typeface="メイリオ" panose="020B0604030504040204" pitchFamily="50" charset="-128"/>
                <a:ea typeface="メイリオ" panose="020B0604030504040204" pitchFamily="50" charset="-128"/>
              </a:rPr>
              <a:t>節約</a:t>
            </a:r>
            <a:r>
              <a:rPr kumimoji="1" lang="ja-JP" altLang="en-US" sz="2400" dirty="0" smtClean="0">
                <a:latin typeface="メイリオ" panose="020B0604030504040204" pitchFamily="50" charset="-128"/>
                <a:ea typeface="メイリオ" panose="020B0604030504040204" pitchFamily="50" charset="-128"/>
              </a:rPr>
              <a:t>できる家計簿 </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後述</a:t>
            </a:r>
            <a:r>
              <a:rPr kumimoji="1" lang="en-US" altLang="ja-JP" sz="2400" dirty="0" smtClean="0">
                <a:latin typeface="メイリオ" panose="020B0604030504040204" pitchFamily="50" charset="-128"/>
                <a:ea typeface="メイリオ" panose="020B0604030504040204" pitchFamily="50" charset="-128"/>
              </a:rPr>
              <a:t>)</a:t>
            </a:r>
            <a:endParaRPr kumimoji="1" lang="ja-JP" altLang="en-US" sz="2400" dirty="0">
              <a:latin typeface="メイリオ" panose="020B0604030504040204" pitchFamily="50" charset="-128"/>
              <a:ea typeface="メイリオ" panose="020B0604030504040204" pitchFamily="50" charset="-128"/>
            </a:endParaRPr>
          </a:p>
        </p:txBody>
      </p:sp>
      <p:sp>
        <p:nvSpPr>
          <p:cNvPr id="11" name="テキスト ボックス 10"/>
          <p:cNvSpPr txBox="1"/>
          <p:nvPr/>
        </p:nvSpPr>
        <p:spPr>
          <a:xfrm>
            <a:off x="4080947" y="4252519"/>
            <a:ext cx="3570208" cy="830997"/>
          </a:xfrm>
          <a:prstGeom prst="rect">
            <a:avLst/>
          </a:prstGeom>
          <a:noFill/>
        </p:spPr>
        <p:txBody>
          <a:bodyPr wrap="none" rtlCol="0">
            <a:spAutoFit/>
          </a:bodyPr>
          <a:lstStyle/>
          <a:p>
            <a:r>
              <a:rPr kumimoji="1" lang="ja-JP" altLang="en-US" sz="2400" dirty="0">
                <a:latin typeface="メイリオ" panose="020B0604030504040204" pitchFamily="50" charset="-128"/>
                <a:ea typeface="メイリオ" panose="020B0604030504040204" pitchFamily="50" charset="-128"/>
              </a:rPr>
              <a:t>無駄遣いしてしまう</a:t>
            </a:r>
            <a:r>
              <a:rPr kumimoji="1" lang="ja-JP" altLang="en-US" sz="2400" dirty="0" smtClean="0">
                <a:latin typeface="メイリオ" panose="020B0604030504040204" pitchFamily="50" charset="-128"/>
                <a:ea typeface="メイリオ" panose="020B0604030504040204" pitchFamily="50" charset="-128"/>
              </a:rPr>
              <a:t>人、</a:t>
            </a:r>
            <a:endParaRPr kumimoji="1" lang="en-US" altLang="ja-JP" sz="2400" dirty="0" smtClean="0">
              <a:latin typeface="メイリオ" panose="020B0604030504040204" pitchFamily="50" charset="-128"/>
              <a:ea typeface="メイリオ" panose="020B0604030504040204" pitchFamily="50" charset="-128"/>
            </a:endParaRPr>
          </a:p>
          <a:p>
            <a:r>
              <a:rPr kumimoji="1" lang="ja-JP" altLang="en-US" sz="2400" dirty="0" smtClean="0">
                <a:latin typeface="メイリオ" panose="020B0604030504040204" pitchFamily="50" charset="-128"/>
                <a:ea typeface="メイリオ" panose="020B0604030504040204" pitchFamily="50" charset="-128"/>
              </a:rPr>
              <a:t>春から新生活を迎える人</a:t>
            </a:r>
            <a:endParaRPr kumimoji="1" lang="ja-JP" altLang="en-US" sz="2400" dirty="0">
              <a:latin typeface="メイリオ" panose="020B0604030504040204" pitchFamily="50" charset="-128"/>
              <a:ea typeface="メイリオ" panose="020B0604030504040204" pitchFamily="50" charset="-128"/>
            </a:endParaRPr>
          </a:p>
        </p:txBody>
      </p:sp>
      <p:sp>
        <p:nvSpPr>
          <p:cNvPr id="12" name="テキスト ボックス 11"/>
          <p:cNvSpPr txBox="1"/>
          <p:nvPr/>
        </p:nvSpPr>
        <p:spPr>
          <a:xfrm>
            <a:off x="4095728" y="5249114"/>
            <a:ext cx="5932586" cy="830997"/>
          </a:xfrm>
          <a:prstGeom prst="rect">
            <a:avLst/>
          </a:prstGeom>
          <a:noFill/>
        </p:spPr>
        <p:txBody>
          <a:bodyPr wrap="none" rtlCol="0">
            <a:spAutoFit/>
          </a:bodyPr>
          <a:lstStyle/>
          <a:p>
            <a:r>
              <a:rPr kumimoji="1" lang="en-US" altLang="ja-JP" sz="2400" dirty="0" smtClean="0">
                <a:latin typeface="メイリオ" panose="020B0604030504040204" pitchFamily="50" charset="-128"/>
                <a:ea typeface="メイリオ" panose="020B0604030504040204" pitchFamily="50" charset="-128"/>
              </a:rPr>
              <a:t>JavaScript(jQuery, Chart.js), MySQL,</a:t>
            </a:r>
          </a:p>
          <a:p>
            <a:r>
              <a:rPr kumimoji="1" lang="en-US" altLang="ja-JP" sz="2400" dirty="0" smtClean="0">
                <a:latin typeface="メイリオ" panose="020B0604030504040204" pitchFamily="50" charset="-128"/>
                <a:ea typeface="メイリオ" panose="020B0604030504040204" pitchFamily="50" charset="-128"/>
              </a:rPr>
              <a:t>PHP(Laravel), HTML/CSS(Bootstrap)</a:t>
            </a:r>
            <a:endParaRPr kumimoji="1" lang="ja-JP" altLang="en-US" sz="2400" dirty="0">
              <a:latin typeface="メイリオ" panose="020B0604030504040204" pitchFamily="50" charset="-128"/>
              <a:ea typeface="メイリオ" panose="020B0604030504040204" pitchFamily="50" charset="-128"/>
            </a:endParaRPr>
          </a:p>
        </p:txBody>
      </p:sp>
      <p:sp>
        <p:nvSpPr>
          <p:cNvPr id="14" name="正方形/長方形 13"/>
          <p:cNvSpPr/>
          <p:nvPr/>
        </p:nvSpPr>
        <p:spPr>
          <a:xfrm>
            <a:off x="10028314" y="6267795"/>
            <a:ext cx="1349913" cy="548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75322" y="4233208"/>
            <a:ext cx="950274" cy="799006"/>
          </a:xfrm>
          <a:prstGeom prst="rect">
            <a:avLst/>
          </a:prstGeom>
        </p:spPr>
      </p:pic>
      <p:pic>
        <p:nvPicPr>
          <p:cNvPr id="15" name="図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28598" y="3099046"/>
            <a:ext cx="1263202" cy="1145446"/>
          </a:xfrm>
          <a:prstGeom prst="rect">
            <a:avLst/>
          </a:prstGeom>
        </p:spPr>
      </p:pic>
      <p:pic>
        <p:nvPicPr>
          <p:cNvPr id="16" name="図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169993" y="5199300"/>
            <a:ext cx="1623348" cy="837689"/>
          </a:xfrm>
          <a:prstGeom prst="rect">
            <a:avLst/>
          </a:prstGeom>
        </p:spPr>
      </p:pic>
      <p:pic>
        <p:nvPicPr>
          <p:cNvPr id="17" name="図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15340" y="4323616"/>
            <a:ext cx="1221599" cy="812919"/>
          </a:xfrm>
          <a:prstGeom prst="rect">
            <a:avLst/>
          </a:prstGeom>
        </p:spPr>
      </p:pic>
      <p:pic>
        <p:nvPicPr>
          <p:cNvPr id="3" name="図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990547" y="3239822"/>
            <a:ext cx="1006345" cy="690702"/>
          </a:xfrm>
          <a:prstGeom prst="rect">
            <a:avLst/>
          </a:prstGeom>
        </p:spPr>
      </p:pic>
      <p:sp>
        <p:nvSpPr>
          <p:cNvPr id="18" name="テキスト ボックス 17"/>
          <p:cNvSpPr txBox="1"/>
          <p:nvPr/>
        </p:nvSpPr>
        <p:spPr>
          <a:xfrm>
            <a:off x="543026" y="1446275"/>
            <a:ext cx="2954655" cy="461665"/>
          </a:xfrm>
          <a:prstGeom prst="rect">
            <a:avLst/>
          </a:prstGeom>
          <a:noFill/>
        </p:spPr>
        <p:txBody>
          <a:bodyPr wrap="none" rtlCol="0">
            <a:spAutoFit/>
          </a:bodyPr>
          <a:lstStyle/>
          <a:p>
            <a:r>
              <a:rPr kumimoji="1" lang="ja-JP" altLang="en-US" sz="2400" b="1" dirty="0" smtClean="0">
                <a:latin typeface="メイリオ" panose="020B0604030504040204" pitchFamily="50" charset="-128"/>
                <a:ea typeface="メイリオ" panose="020B0604030504040204" pitchFamily="50" charset="-128"/>
              </a:rPr>
              <a:t>チーム名・メンバー</a:t>
            </a:r>
            <a:endParaRPr kumimoji="1" lang="ja-JP" altLang="en-US" sz="2400" b="1" dirty="0">
              <a:latin typeface="メイリオ" panose="020B0604030504040204" pitchFamily="50" charset="-128"/>
              <a:ea typeface="メイリオ" panose="020B0604030504040204" pitchFamily="50" charset="-128"/>
            </a:endParaRPr>
          </a:p>
        </p:txBody>
      </p:sp>
      <p:sp>
        <p:nvSpPr>
          <p:cNvPr id="19" name="テキスト ボックス 18"/>
          <p:cNvSpPr txBox="1"/>
          <p:nvPr/>
        </p:nvSpPr>
        <p:spPr>
          <a:xfrm>
            <a:off x="4095728" y="1323447"/>
            <a:ext cx="5846472" cy="707886"/>
          </a:xfrm>
          <a:prstGeom prst="rect">
            <a:avLst/>
          </a:prstGeom>
          <a:noFill/>
        </p:spPr>
        <p:txBody>
          <a:bodyPr wrap="none" rtlCol="0">
            <a:spAutoFit/>
          </a:bodyPr>
          <a:lstStyle/>
          <a:p>
            <a:r>
              <a:rPr kumimoji="1" lang="ja-JP" altLang="en-US" sz="2400" dirty="0">
                <a:latin typeface="メイリオ" panose="020B0604030504040204" pitchFamily="50" charset="-128"/>
                <a:ea typeface="メイリオ" panose="020B0604030504040204" pitchFamily="50" charset="-128"/>
              </a:rPr>
              <a:t>微</a:t>
            </a:r>
            <a:r>
              <a:rPr kumimoji="1" lang="ja-JP" altLang="en-US" sz="2400" dirty="0" smtClean="0">
                <a:latin typeface="メイリオ" panose="020B0604030504040204" pitchFamily="50" charset="-128"/>
                <a:ea typeface="メイリオ" panose="020B0604030504040204" pitchFamily="50" charset="-128"/>
              </a:rPr>
              <a:t>糖</a:t>
            </a:r>
            <a:endParaRPr kumimoji="1" lang="en-US" altLang="ja-JP" sz="2400" dirty="0" smtClean="0">
              <a:latin typeface="メイリオ" panose="020B0604030504040204" pitchFamily="50" charset="-128"/>
              <a:ea typeface="メイリオ" panose="020B0604030504040204" pitchFamily="50" charset="-128"/>
            </a:endParaRPr>
          </a:p>
          <a:p>
            <a:r>
              <a:rPr kumimoji="1" lang="en-US" altLang="ja-JP" sz="1600" dirty="0" smtClean="0">
                <a:latin typeface="メイリオ" panose="020B0604030504040204" pitchFamily="50" charset="-128"/>
                <a:ea typeface="メイリオ" panose="020B0604030504040204" pitchFamily="50" charset="-128"/>
              </a:rPr>
              <a:t>(</a:t>
            </a:r>
            <a:r>
              <a:rPr kumimoji="1" lang="ja-JP" altLang="en-US" sz="1600" dirty="0" smtClean="0">
                <a:latin typeface="メイリオ" panose="020B0604030504040204" pitchFamily="50" charset="-128"/>
                <a:ea typeface="メイリオ" panose="020B0604030504040204" pitchFamily="50" charset="-128"/>
              </a:rPr>
              <a:t>重川 貴</a:t>
            </a:r>
            <a:r>
              <a:rPr kumimoji="1" lang="ja-JP" altLang="en-US" sz="1600" dirty="0">
                <a:latin typeface="メイリオ" panose="020B0604030504040204" pitchFamily="50" charset="-128"/>
                <a:ea typeface="メイリオ" panose="020B0604030504040204" pitchFamily="50" charset="-128"/>
              </a:rPr>
              <a:t>哉、</a:t>
            </a:r>
            <a:r>
              <a:rPr kumimoji="1" lang="ja-JP" altLang="en-US" sz="1600" dirty="0" smtClean="0">
                <a:latin typeface="メイリオ" panose="020B0604030504040204" pitchFamily="50" charset="-128"/>
                <a:ea typeface="メイリオ" panose="020B0604030504040204" pitchFamily="50" charset="-128"/>
              </a:rPr>
              <a:t>玉井 謙伍</a:t>
            </a:r>
            <a:r>
              <a:rPr kumimoji="1" lang="ja-JP" altLang="en-US" sz="1600" dirty="0">
                <a:latin typeface="メイリオ" panose="020B0604030504040204" pitchFamily="50" charset="-128"/>
                <a:ea typeface="メイリオ" panose="020B0604030504040204" pitchFamily="50" charset="-128"/>
              </a:rPr>
              <a:t>、</a:t>
            </a:r>
            <a:r>
              <a:rPr kumimoji="1" lang="ja-JP" altLang="en-US" sz="1600" dirty="0" smtClean="0">
                <a:latin typeface="メイリオ" panose="020B0604030504040204" pitchFamily="50" charset="-128"/>
                <a:ea typeface="メイリオ" panose="020B0604030504040204" pitchFamily="50" charset="-128"/>
              </a:rPr>
              <a:t>宮島 啓</a:t>
            </a:r>
            <a:r>
              <a:rPr kumimoji="1" lang="ja-JP" altLang="en-US" sz="1600" dirty="0">
                <a:latin typeface="メイリオ" panose="020B0604030504040204" pitchFamily="50" charset="-128"/>
                <a:ea typeface="メイリオ" panose="020B0604030504040204" pitchFamily="50" charset="-128"/>
              </a:rPr>
              <a:t>太、山</a:t>
            </a:r>
            <a:r>
              <a:rPr kumimoji="1" lang="ja-JP" altLang="en-US" sz="1600" dirty="0" smtClean="0">
                <a:latin typeface="メイリオ" panose="020B0604030504040204" pitchFamily="50" charset="-128"/>
                <a:ea typeface="メイリオ" panose="020B0604030504040204" pitchFamily="50" charset="-128"/>
              </a:rPr>
              <a:t>﨑 崇</a:t>
            </a:r>
            <a:r>
              <a:rPr kumimoji="1" lang="ja-JP" altLang="en-US" sz="1600" dirty="0">
                <a:latin typeface="メイリオ" panose="020B0604030504040204" pitchFamily="50" charset="-128"/>
                <a:ea typeface="メイリオ" panose="020B0604030504040204" pitchFamily="50" charset="-128"/>
              </a:rPr>
              <a:t>智志、山</a:t>
            </a:r>
            <a:r>
              <a:rPr kumimoji="1" lang="ja-JP" altLang="en-US" sz="1600" dirty="0" smtClean="0">
                <a:latin typeface="メイリオ" panose="020B0604030504040204" pitchFamily="50" charset="-128"/>
                <a:ea typeface="メイリオ" panose="020B0604030504040204" pitchFamily="50" charset="-128"/>
              </a:rPr>
              <a:t>﨑 瑞希</a:t>
            </a:r>
            <a:r>
              <a:rPr kumimoji="1" lang="en-US" altLang="ja-JP" sz="1600" dirty="0" smtClean="0">
                <a:latin typeface="メイリオ" panose="020B0604030504040204" pitchFamily="50" charset="-128"/>
                <a:ea typeface="メイリオ" panose="020B0604030504040204" pitchFamily="50" charset="-128"/>
              </a:rPr>
              <a:t>)</a:t>
            </a:r>
            <a:endParaRPr kumimoji="1" lang="en-US" altLang="ja-JP"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097906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ipe(left)">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left)">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wipe(left)">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wipe(left)">
                                      <p:cBhvr>
                                        <p:cTn id="42" dur="500"/>
                                        <p:tgtEl>
                                          <p:spTgt spid="12"/>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par>
                                <p:cTn id="48" presetID="10" presetClass="entr" presetSubtype="0" fill="hold" nodeType="with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500"/>
                                        <p:tgtEl>
                                          <p:spTgt spid="15"/>
                                        </p:tgtEl>
                                      </p:cBhvr>
                                    </p:animEffect>
                                  </p:childTnLst>
                                </p:cTn>
                              </p:par>
                              <p:par>
                                <p:cTn id="51" presetID="10" presetClass="entr" presetSubtype="0" fill="hold" nodeType="with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fade">
                                      <p:cBhvr>
                                        <p:cTn id="53" dur="500"/>
                                        <p:tgtEl>
                                          <p:spTgt spid="4"/>
                                        </p:tgtEl>
                                      </p:cBhvr>
                                    </p:animEffect>
                                  </p:childTnLst>
                                </p:cTn>
                              </p:par>
                              <p:par>
                                <p:cTn id="54" presetID="10" presetClass="entr" presetSubtype="0" fill="hold" nodeType="with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par>
                                <p:cTn id="57" presetID="10" presetClass="entr" presetSubtype="0" fill="hold" nodeType="with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7" grpId="0"/>
      <p:bldP spid="8" grpId="0"/>
      <p:bldP spid="9" grpId="0"/>
      <p:bldP spid="10" grpId="0"/>
      <p:bldP spid="11" grpId="0"/>
      <p:bldP spid="12" grpId="0"/>
      <p:bldP spid="18"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ー 5">
            <a:extLst>
              <a:ext uri="{FF2B5EF4-FFF2-40B4-BE49-F238E27FC236}">
                <a16:creationId xmlns:a16="http://schemas.microsoft.com/office/drawing/2014/main" id="{1C554D9F-1895-486E-BFBA-905BB2D29E08}"/>
              </a:ext>
            </a:extLst>
          </p:cNvPr>
          <p:cNvSpPr>
            <a:spLocks noGrp="1"/>
          </p:cNvSpPr>
          <p:nvPr>
            <p:ph type="sldNum" sz="quarter" idx="13"/>
          </p:nvPr>
        </p:nvSpPr>
        <p:spPr/>
        <p:txBody>
          <a:bodyPr rtlCol="0"/>
          <a:lstStyle/>
          <a:p>
            <a:pPr rtl="0"/>
            <a:fld id="{19B51A1E-902D-48AF-9020-955120F399B6}" type="slidenum">
              <a:rPr lang="en-US" altLang="ja-JP" i="0" noProof="1" smtClean="0"/>
              <a:pPr rtl="0"/>
              <a:t>2</a:t>
            </a:fld>
            <a:endParaRPr lang="ja-JP" altLang="en-US" i="0" noProof="1"/>
          </a:p>
        </p:txBody>
      </p:sp>
      <p:sp>
        <p:nvSpPr>
          <p:cNvPr id="13" name="テキスト ボックス 12"/>
          <p:cNvSpPr txBox="1"/>
          <p:nvPr/>
        </p:nvSpPr>
        <p:spPr>
          <a:xfrm>
            <a:off x="287382" y="326572"/>
            <a:ext cx="6244046" cy="584775"/>
          </a:xfrm>
          <a:prstGeom prst="rect">
            <a:avLst/>
          </a:prstGeom>
          <a:noFill/>
        </p:spPr>
        <p:txBody>
          <a:bodyPr wrap="square" rtlCol="0">
            <a:spAutoFit/>
          </a:bodyPr>
          <a:lstStyle/>
          <a:p>
            <a:r>
              <a:rPr kumimoji="1" lang="en-US" altLang="ja-JP" sz="3200" b="1" dirty="0" smtClean="0">
                <a:latin typeface="Meiryo UI" panose="020B0604030504040204" pitchFamily="50" charset="-128"/>
                <a:ea typeface="Meiryo UI" panose="020B0604030504040204" pitchFamily="50" charset="-128"/>
              </a:rPr>
              <a:t>Monelyze</a:t>
            </a:r>
            <a:r>
              <a:rPr kumimoji="1" lang="ja-JP" altLang="en-US" sz="3200" b="1" dirty="0" smtClean="0">
                <a:latin typeface="Meiryo UI" panose="020B0604030504040204" pitchFamily="50" charset="-128"/>
                <a:ea typeface="Meiryo UI" panose="020B0604030504040204" pitchFamily="50" charset="-128"/>
              </a:rPr>
              <a:t>のコンセプト</a:t>
            </a:r>
            <a:endParaRPr kumimoji="1" lang="ja-JP" altLang="en-US" sz="3200" b="1" dirty="0">
              <a:latin typeface="Meiryo UI" panose="020B0604030504040204" pitchFamily="50" charset="-128"/>
              <a:ea typeface="Meiryo UI" panose="020B0604030504040204" pitchFamily="50" charset="-128"/>
            </a:endParaRPr>
          </a:p>
        </p:txBody>
      </p:sp>
      <p:sp>
        <p:nvSpPr>
          <p:cNvPr id="3" name="テキスト ボックス 2"/>
          <p:cNvSpPr txBox="1"/>
          <p:nvPr/>
        </p:nvSpPr>
        <p:spPr>
          <a:xfrm>
            <a:off x="544567" y="4021980"/>
            <a:ext cx="7164141" cy="830997"/>
          </a:xfrm>
          <a:prstGeom prst="rect">
            <a:avLst/>
          </a:prstGeom>
          <a:noFill/>
        </p:spPr>
        <p:txBody>
          <a:bodyPr wrap="none" rtlCol="0">
            <a:spAutoFit/>
          </a:bodyPr>
          <a:lstStyle/>
          <a:p>
            <a:r>
              <a:rPr kumimoji="1" lang="ja-JP" altLang="en-US" sz="2400" dirty="0" smtClean="0">
                <a:latin typeface="メイリオ" panose="020B0604030504040204" pitchFamily="50" charset="-128"/>
                <a:ea typeface="メイリオ" panose="020B0604030504040204" pitchFamily="50" charset="-128"/>
              </a:rPr>
              <a:t>１．</a:t>
            </a:r>
            <a:r>
              <a:rPr kumimoji="1" lang="ja-JP" altLang="en-US" sz="2400" u="sng" dirty="0" smtClean="0">
                <a:latin typeface="メイリオ" panose="020B0604030504040204" pitchFamily="50" charset="-128"/>
                <a:ea typeface="メイリオ" panose="020B0604030504040204" pitchFamily="50" charset="-128"/>
              </a:rPr>
              <a:t>支出</a:t>
            </a:r>
            <a:r>
              <a:rPr kumimoji="1" lang="ja-JP" altLang="en-US" sz="2400" u="sng" dirty="0">
                <a:latin typeface="メイリオ" panose="020B0604030504040204" pitchFamily="50" charset="-128"/>
                <a:ea typeface="メイリオ" panose="020B0604030504040204" pitchFamily="50" charset="-128"/>
              </a:rPr>
              <a:t>を減らしたくなる</a:t>
            </a:r>
            <a:r>
              <a:rPr kumimoji="1" lang="en-US" altLang="ja-JP" sz="2400" u="sng" dirty="0">
                <a:latin typeface="メイリオ" panose="020B0604030504040204" pitchFamily="50" charset="-128"/>
                <a:ea typeface="メイリオ" panose="020B0604030504040204" pitchFamily="50" charset="-128"/>
              </a:rPr>
              <a:t>(=</a:t>
            </a:r>
            <a:r>
              <a:rPr kumimoji="1" lang="ja-JP" altLang="en-US" sz="2400" u="sng" dirty="0">
                <a:latin typeface="メイリオ" panose="020B0604030504040204" pitchFamily="50" charset="-128"/>
                <a:ea typeface="メイリオ" panose="020B0604030504040204" pitchFamily="50" charset="-128"/>
              </a:rPr>
              <a:t>節約できる</a:t>
            </a:r>
            <a:r>
              <a:rPr kumimoji="1" lang="en-US" altLang="ja-JP" sz="2400" u="sng" dirty="0">
                <a:latin typeface="メイリオ" panose="020B0604030504040204" pitchFamily="50" charset="-128"/>
                <a:ea typeface="メイリオ" panose="020B0604030504040204" pitchFamily="50" charset="-128"/>
              </a:rPr>
              <a:t>)</a:t>
            </a:r>
            <a:r>
              <a:rPr kumimoji="1" lang="ja-JP" altLang="en-US" sz="2400" u="sng" dirty="0">
                <a:latin typeface="メイリオ" panose="020B0604030504040204" pitchFamily="50" charset="-128"/>
                <a:ea typeface="メイリオ" panose="020B0604030504040204" pitchFamily="50" charset="-128"/>
              </a:rPr>
              <a:t>もの</a:t>
            </a:r>
            <a:r>
              <a:rPr kumimoji="1" lang="ja-JP" altLang="en-US" sz="2400" u="sng" dirty="0" smtClean="0">
                <a:latin typeface="メイリオ" panose="020B0604030504040204" pitchFamily="50" charset="-128"/>
                <a:ea typeface="メイリオ" panose="020B0604030504040204" pitchFamily="50" charset="-128"/>
              </a:rPr>
              <a:t>に。</a:t>
            </a:r>
            <a:endParaRPr kumimoji="1" lang="en-US" altLang="ja-JP" sz="2400" u="sng" dirty="0">
              <a:latin typeface="メイリオ" panose="020B0604030504040204" pitchFamily="50" charset="-128"/>
              <a:ea typeface="メイリオ" panose="020B0604030504040204" pitchFamily="50" charset="-128"/>
            </a:endParaRPr>
          </a:p>
          <a:p>
            <a:endParaRPr kumimoji="1" lang="ja-JP" altLang="en-US" sz="2400" u="sng" dirty="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544567" y="5112923"/>
            <a:ext cx="8988358" cy="461665"/>
          </a:xfrm>
          <a:prstGeom prst="rect">
            <a:avLst/>
          </a:prstGeom>
          <a:noFill/>
        </p:spPr>
        <p:txBody>
          <a:bodyPr wrap="none" rtlCol="0">
            <a:spAutoFit/>
          </a:bodyPr>
          <a:lstStyle/>
          <a:p>
            <a:r>
              <a:rPr kumimoji="1" lang="ja-JP" altLang="en-US" sz="2400" dirty="0">
                <a:latin typeface="メイリオ" panose="020B0604030504040204" pitchFamily="50" charset="-128"/>
                <a:ea typeface="メイリオ" panose="020B0604030504040204" pitchFamily="50" charset="-128"/>
              </a:rPr>
              <a:t>２</a:t>
            </a:r>
            <a:r>
              <a:rPr kumimoji="1" lang="ja-JP" altLang="en-US" sz="2400" dirty="0" smtClean="0">
                <a:latin typeface="メイリオ" panose="020B0604030504040204" pitchFamily="50" charset="-128"/>
                <a:ea typeface="メイリオ" panose="020B0604030504040204" pitchFamily="50" charset="-128"/>
              </a:rPr>
              <a:t>．</a:t>
            </a:r>
            <a:r>
              <a:rPr kumimoji="1" lang="en-US" altLang="ja-JP" sz="2400" u="sng" dirty="0">
                <a:latin typeface="メイリオ" panose="020B0604030504040204" pitchFamily="50" charset="-128"/>
                <a:ea typeface="メイリオ" panose="020B0604030504040204" pitchFamily="50" charset="-128"/>
              </a:rPr>
              <a:t> PC</a:t>
            </a:r>
            <a:r>
              <a:rPr kumimoji="1" lang="ja-JP" altLang="en-US" sz="2400" u="sng" dirty="0">
                <a:latin typeface="メイリオ" panose="020B0604030504040204" pitchFamily="50" charset="-128"/>
                <a:ea typeface="メイリオ" panose="020B0604030504040204" pitchFamily="50" charset="-128"/>
              </a:rPr>
              <a:t>・スマートフォンのどちらから</a:t>
            </a:r>
            <a:r>
              <a:rPr kumimoji="1" lang="ja-JP" altLang="en-US" sz="2400" u="sng" dirty="0" smtClean="0">
                <a:latin typeface="メイリオ" panose="020B0604030504040204" pitchFamily="50" charset="-128"/>
                <a:ea typeface="メイリオ" panose="020B0604030504040204" pitchFamily="50" charset="-128"/>
              </a:rPr>
              <a:t>でもアクセス</a:t>
            </a:r>
            <a:r>
              <a:rPr kumimoji="1" lang="ja-JP" altLang="en-US" sz="2400" u="sng" dirty="0">
                <a:latin typeface="メイリオ" panose="020B0604030504040204" pitchFamily="50" charset="-128"/>
                <a:ea typeface="メイリオ" panose="020B0604030504040204" pitchFamily="50" charset="-128"/>
              </a:rPr>
              <a:t>可能</a:t>
            </a:r>
            <a:r>
              <a:rPr kumimoji="1" lang="ja-JP" altLang="en-US" sz="2400" u="sng" dirty="0" smtClean="0">
                <a:latin typeface="メイリオ" panose="020B0604030504040204" pitchFamily="50" charset="-128"/>
                <a:ea typeface="メイリオ" panose="020B0604030504040204" pitchFamily="50" charset="-128"/>
              </a:rPr>
              <a:t>に。</a:t>
            </a:r>
            <a:endParaRPr kumimoji="1" lang="ja-JP" altLang="en-US" sz="2400" u="sng" dirty="0">
              <a:latin typeface="メイリオ" panose="020B0604030504040204" pitchFamily="50" charset="-128"/>
              <a:ea typeface="メイリオ" panose="020B0604030504040204" pitchFamily="50" charset="-128"/>
            </a:endParaRPr>
          </a:p>
        </p:txBody>
      </p:sp>
      <p:sp>
        <p:nvSpPr>
          <p:cNvPr id="4" name="テキスト ボックス 3"/>
          <p:cNvSpPr txBox="1"/>
          <p:nvPr/>
        </p:nvSpPr>
        <p:spPr>
          <a:xfrm>
            <a:off x="1182484" y="4482276"/>
            <a:ext cx="4838660" cy="830997"/>
          </a:xfrm>
          <a:prstGeom prst="rect">
            <a:avLst/>
          </a:prstGeom>
          <a:noFill/>
        </p:spPr>
        <p:txBody>
          <a:bodyPr wrap="square" rtlCol="0">
            <a:spAutoFit/>
          </a:bodyPr>
          <a:lstStyle/>
          <a:p>
            <a:r>
              <a:rPr kumimoji="1" lang="ja-JP" altLang="en-US" sz="2400" dirty="0" smtClean="0">
                <a:latin typeface="メイリオ" panose="020B0604030504040204" pitchFamily="50" charset="-128"/>
                <a:ea typeface="メイリオ" panose="020B0604030504040204" pitchFamily="50" charset="-128"/>
              </a:rPr>
              <a:t>節約を促すような機能を実装する。</a:t>
            </a:r>
            <a:endParaRPr kumimoji="1" lang="en-US" altLang="ja-JP" sz="2400" dirty="0" smtClean="0">
              <a:latin typeface="メイリオ" panose="020B0604030504040204" pitchFamily="50" charset="-128"/>
              <a:ea typeface="メイリオ" panose="020B0604030504040204" pitchFamily="50" charset="-128"/>
            </a:endParaRPr>
          </a:p>
          <a:p>
            <a:endParaRPr kumimoji="1" lang="ja-JP" altLang="en-US" sz="2400" dirty="0">
              <a:latin typeface="メイリオ" panose="020B0604030504040204" pitchFamily="50" charset="-128"/>
              <a:ea typeface="メイリオ" panose="020B0604030504040204" pitchFamily="50" charset="-128"/>
            </a:endParaRPr>
          </a:p>
        </p:txBody>
      </p:sp>
      <p:sp>
        <p:nvSpPr>
          <p:cNvPr id="5" name="テキスト ボックス 4"/>
          <p:cNvSpPr txBox="1"/>
          <p:nvPr/>
        </p:nvSpPr>
        <p:spPr>
          <a:xfrm>
            <a:off x="1225898" y="5580728"/>
            <a:ext cx="7685578" cy="1200329"/>
          </a:xfrm>
          <a:prstGeom prst="rect">
            <a:avLst/>
          </a:prstGeom>
          <a:noFill/>
        </p:spPr>
        <p:txBody>
          <a:bodyPr wrap="square" rtlCol="0">
            <a:spAutoFit/>
          </a:bodyPr>
          <a:lstStyle/>
          <a:p>
            <a:r>
              <a:rPr kumimoji="1" lang="ja-JP" altLang="en-US" sz="2400" dirty="0" smtClean="0">
                <a:latin typeface="メイリオ" panose="020B0604030504040204" pitchFamily="50" charset="-128"/>
                <a:ea typeface="メイリオ" panose="020B0604030504040204" pitchFamily="50" charset="-128"/>
              </a:rPr>
              <a:t>デスクトップアプリケーション</a:t>
            </a:r>
            <a:r>
              <a:rPr kumimoji="1" lang="ja-JP" altLang="en-US" sz="2400" dirty="0">
                <a:latin typeface="メイリオ" panose="020B0604030504040204" pitchFamily="50" charset="-128"/>
                <a:ea typeface="メイリオ" panose="020B0604030504040204" pitchFamily="50" charset="-128"/>
              </a:rPr>
              <a:t>ではなく</a:t>
            </a:r>
            <a:r>
              <a:rPr kumimoji="1" lang="ja-JP" altLang="en-US" sz="2400" dirty="0" smtClean="0">
                <a:latin typeface="メイリオ" panose="020B0604030504040204" pitchFamily="50" charset="-128"/>
                <a:ea typeface="メイリオ" panose="020B0604030504040204" pitchFamily="50" charset="-128"/>
              </a:rPr>
              <a:t>、</a:t>
            </a:r>
            <a:endParaRPr kumimoji="1" lang="en-US" altLang="ja-JP" sz="2400" dirty="0">
              <a:latin typeface="メイリオ" panose="020B0604030504040204" pitchFamily="50" charset="-128"/>
              <a:ea typeface="メイリオ" panose="020B0604030504040204" pitchFamily="50" charset="-128"/>
            </a:endParaRPr>
          </a:p>
          <a:p>
            <a:r>
              <a:rPr kumimoji="1" lang="en-US" altLang="ja-JP" sz="2400" dirty="0" smtClean="0">
                <a:latin typeface="メイリオ" panose="020B0604030504040204" pitchFamily="50" charset="-128"/>
                <a:ea typeface="メイリオ" panose="020B0604030504040204" pitchFamily="50" charset="-128"/>
              </a:rPr>
              <a:t>Web</a:t>
            </a:r>
            <a:r>
              <a:rPr kumimoji="1" lang="ja-JP" altLang="en-US" sz="2400" dirty="0">
                <a:latin typeface="メイリオ" panose="020B0604030504040204" pitchFamily="50" charset="-128"/>
                <a:ea typeface="メイリオ" panose="020B0604030504040204" pitchFamily="50" charset="-128"/>
              </a:rPr>
              <a:t>アプリケーション。</a:t>
            </a:r>
          </a:p>
          <a:p>
            <a:endParaRPr kumimoji="1" lang="ja-JP" altLang="en-US" sz="2400" dirty="0">
              <a:latin typeface="メイリオ" panose="020B0604030504040204" pitchFamily="50" charset="-128"/>
              <a:ea typeface="メイリオ" panose="020B0604030504040204" pitchFamily="50" charset="-128"/>
            </a:endParaRPr>
          </a:p>
        </p:txBody>
      </p:sp>
      <p:sp>
        <p:nvSpPr>
          <p:cNvPr id="8" name="正方形/長方形 7"/>
          <p:cNvSpPr/>
          <p:nvPr/>
        </p:nvSpPr>
        <p:spPr>
          <a:xfrm>
            <a:off x="10028314" y="6267795"/>
            <a:ext cx="1349913" cy="548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2111068" y="1657289"/>
            <a:ext cx="5956664" cy="707886"/>
          </a:xfrm>
          <a:prstGeom prst="rect">
            <a:avLst/>
          </a:prstGeom>
          <a:noFill/>
        </p:spPr>
        <p:txBody>
          <a:bodyPr wrap="square" rtlCol="0">
            <a:spAutoFit/>
          </a:bodyPr>
          <a:lstStyle/>
          <a:p>
            <a:r>
              <a:rPr kumimoji="1" lang="ja-JP" altLang="en-US" sz="4000" u="sng" dirty="0" smtClean="0">
                <a:latin typeface="メイリオ" panose="020B0604030504040204" pitchFamily="50" charset="-128"/>
                <a:ea typeface="メイリオ" panose="020B0604030504040204" pitchFamily="50" charset="-128"/>
              </a:rPr>
              <a:t>家計簿アプリを作ろう！</a:t>
            </a:r>
            <a:endParaRPr kumimoji="1" lang="ja-JP" altLang="en-US" sz="4000" u="sng"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1436924" y="2365175"/>
            <a:ext cx="6955750" cy="830997"/>
          </a:xfrm>
          <a:prstGeom prst="rect">
            <a:avLst/>
          </a:prstGeom>
          <a:noFill/>
        </p:spPr>
        <p:txBody>
          <a:bodyPr wrap="none" rtlCol="0">
            <a:spAutoFit/>
          </a:bodyPr>
          <a:lstStyle/>
          <a:p>
            <a:r>
              <a:rPr kumimoji="1" lang="ja-JP" altLang="en-US" sz="2400" dirty="0" smtClean="0">
                <a:latin typeface="メイリオ" panose="020B0604030504040204" pitchFamily="50" charset="-128"/>
                <a:ea typeface="メイリオ" panose="020B0604030504040204" pitchFamily="50" charset="-128"/>
              </a:rPr>
              <a:t>新生活</a:t>
            </a:r>
            <a:r>
              <a:rPr kumimoji="1" lang="ja-JP" altLang="en-US" sz="2400" dirty="0">
                <a:latin typeface="メイリオ" panose="020B0604030504040204" pitchFamily="50" charset="-128"/>
                <a:ea typeface="メイリオ" panose="020B0604030504040204" pitchFamily="50" charset="-128"/>
              </a:rPr>
              <a:t>を</a:t>
            </a:r>
            <a:r>
              <a:rPr kumimoji="1" lang="ja-JP" altLang="en-US" sz="2400" dirty="0" smtClean="0">
                <a:latin typeface="メイリオ" panose="020B0604030504040204" pitchFamily="50" charset="-128"/>
                <a:ea typeface="メイリオ" panose="020B0604030504040204" pitchFamily="50" charset="-128"/>
              </a:rPr>
              <a:t>始めるメンバーが多い。</a:t>
            </a:r>
            <a:endParaRPr kumimoji="1" lang="en-US" altLang="ja-JP" sz="2400" dirty="0" smtClean="0">
              <a:latin typeface="メイリオ" panose="020B0604030504040204" pitchFamily="50" charset="-128"/>
              <a:ea typeface="メイリオ" panose="020B0604030504040204" pitchFamily="50" charset="-128"/>
            </a:endParaRPr>
          </a:p>
          <a:p>
            <a:r>
              <a:rPr kumimoji="1" lang="ja-JP" altLang="en-US" sz="2400" dirty="0" smtClean="0">
                <a:latin typeface="メイリオ" panose="020B0604030504040204" pitchFamily="50" charset="-128"/>
                <a:ea typeface="メイリオ" panose="020B0604030504040204" pitchFamily="50" charset="-128"/>
              </a:rPr>
              <a:t>自分たちも使用できる、実用的な</a:t>
            </a:r>
            <a:r>
              <a:rPr kumimoji="1" lang="ja-JP" altLang="en-US" sz="2400" dirty="0">
                <a:latin typeface="メイリオ" panose="020B0604030504040204" pitchFamily="50" charset="-128"/>
                <a:ea typeface="メイリオ" panose="020B0604030504040204" pitchFamily="50" charset="-128"/>
              </a:rPr>
              <a:t>もの</a:t>
            </a:r>
            <a:r>
              <a:rPr kumimoji="1" lang="ja-JP" altLang="en-US" sz="2400" dirty="0" smtClean="0">
                <a:latin typeface="メイリオ" panose="020B0604030504040204" pitchFamily="50" charset="-128"/>
                <a:ea typeface="メイリオ" panose="020B0604030504040204" pitchFamily="50" charset="-128"/>
              </a:rPr>
              <a:t>が欲しい！</a:t>
            </a:r>
            <a:endParaRPr kumimoji="1" lang="en-US" altLang="ja-JP" sz="2400" dirty="0" smtClean="0">
              <a:latin typeface="メイリオ" panose="020B0604030504040204" pitchFamily="50" charset="-128"/>
              <a:ea typeface="メイリオ" panose="020B0604030504040204" pitchFamily="50" charset="-128"/>
            </a:endParaRPr>
          </a:p>
        </p:txBody>
      </p:sp>
      <p:sp>
        <p:nvSpPr>
          <p:cNvPr id="11" name="テキスト ボックス 10"/>
          <p:cNvSpPr txBox="1"/>
          <p:nvPr/>
        </p:nvSpPr>
        <p:spPr>
          <a:xfrm>
            <a:off x="312827" y="1075129"/>
            <a:ext cx="1826141" cy="584775"/>
          </a:xfrm>
          <a:prstGeom prst="rect">
            <a:avLst/>
          </a:prstGeom>
          <a:noFill/>
        </p:spPr>
        <p:txBody>
          <a:bodyPr wrap="square" rtlCol="0">
            <a:spAutoFit/>
          </a:bodyPr>
          <a:lstStyle/>
          <a:p>
            <a:r>
              <a:rPr kumimoji="1" lang="ja-JP" altLang="en-US" sz="3200" b="1" dirty="0" smtClean="0">
                <a:latin typeface="メイリオ" panose="020B0604030504040204" pitchFamily="50" charset="-128"/>
                <a:ea typeface="メイリオ" panose="020B0604030504040204" pitchFamily="50" charset="-128"/>
              </a:rPr>
              <a:t>＜経緯＞</a:t>
            </a:r>
            <a:endParaRPr kumimoji="1" lang="ja-JP" altLang="en-US" sz="3200" b="1" dirty="0">
              <a:latin typeface="メイリオ" panose="020B0604030504040204" pitchFamily="50" charset="-128"/>
              <a:ea typeface="メイリオ" panose="020B0604030504040204" pitchFamily="50" charset="-128"/>
            </a:endParaRPr>
          </a:p>
        </p:txBody>
      </p:sp>
      <p:sp>
        <p:nvSpPr>
          <p:cNvPr id="12" name="テキスト ボックス 11"/>
          <p:cNvSpPr txBox="1"/>
          <p:nvPr/>
        </p:nvSpPr>
        <p:spPr>
          <a:xfrm>
            <a:off x="287382" y="3424642"/>
            <a:ext cx="3057247" cy="584775"/>
          </a:xfrm>
          <a:prstGeom prst="rect">
            <a:avLst/>
          </a:prstGeom>
          <a:noFill/>
        </p:spPr>
        <p:txBody>
          <a:bodyPr wrap="none" rtlCol="0">
            <a:spAutoFit/>
          </a:bodyPr>
          <a:lstStyle/>
          <a:p>
            <a:r>
              <a:rPr kumimoji="1" lang="ja-JP" altLang="en-US" sz="3200" b="1" dirty="0" smtClean="0">
                <a:latin typeface="メイリオ" panose="020B0604030504040204" pitchFamily="50" charset="-128"/>
                <a:ea typeface="メイリオ" panose="020B0604030504040204" pitchFamily="50" charset="-128"/>
              </a:rPr>
              <a:t>＜コンセプト＞</a:t>
            </a:r>
            <a:endParaRPr kumimoji="1" lang="ja-JP" altLang="en-US" sz="3200" b="1" dirty="0">
              <a:latin typeface="メイリオ" panose="020B0604030504040204" pitchFamily="50" charset="-128"/>
              <a:ea typeface="メイリオ" panose="020B0604030504040204" pitchFamily="50" charset="-128"/>
            </a:endParaRPr>
          </a:p>
        </p:txBody>
      </p:sp>
      <p:pic>
        <p:nvPicPr>
          <p:cNvPr id="14" name="図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68946" y="0"/>
            <a:ext cx="3523054" cy="3311671"/>
          </a:xfrm>
          <a:prstGeom prst="rect">
            <a:avLst/>
          </a:prstGeom>
        </p:spPr>
      </p:pic>
      <p:pic>
        <p:nvPicPr>
          <p:cNvPr id="2" name="図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471275">
            <a:off x="10272905" y="3314600"/>
            <a:ext cx="1922752" cy="1795397"/>
          </a:xfrm>
          <a:prstGeom prst="rect">
            <a:avLst/>
          </a:prstGeom>
        </p:spPr>
      </p:pic>
      <p:pic>
        <p:nvPicPr>
          <p:cNvPr id="16" name="図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0367665">
            <a:off x="10089260" y="4947671"/>
            <a:ext cx="1189326" cy="1427993"/>
          </a:xfrm>
          <a:prstGeom prst="rect">
            <a:avLst/>
          </a:prstGeom>
        </p:spPr>
      </p:pic>
    </p:spTree>
    <p:extLst>
      <p:ext uri="{BB962C8B-B14F-4D97-AF65-F5344CB8AC3E}">
        <p14:creationId xmlns:p14="http://schemas.microsoft.com/office/powerpoint/2010/main" val="4030195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down)">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wipe(down)">
                                      <p:cBhvr>
                                        <p:cTn id="29" dur="500"/>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wipe(down)">
                                      <p:cBhvr>
                                        <p:cTn id="34" dur="500"/>
                                        <p:tgtEl>
                                          <p:spTgt spid="7"/>
                                        </p:tgtEl>
                                      </p:cBhvr>
                                    </p:animEffect>
                                  </p:childTnLst>
                                </p:cTn>
                              </p:par>
                              <p:par>
                                <p:cTn id="35" presetID="10" presetClass="entr" presetSubtype="0" fill="hold" nodeType="with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par>
                                <p:cTn id="38" presetID="10" presetClass="entr" presetSubtype="0" fill="hold" nodeType="with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fade">
                                      <p:cBhvr>
                                        <p:cTn id="45" dur="500"/>
                                        <p:tgtEl>
                                          <p:spTgt spid="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fade">
                                      <p:cBhvr>
                                        <p:cTn id="5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4" grpId="0"/>
      <p:bldP spid="5" grpId="0"/>
      <p:bldP spid="9" grpId="0"/>
      <p:bldP spid="10" grpId="0"/>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ー 5">
            <a:extLst>
              <a:ext uri="{FF2B5EF4-FFF2-40B4-BE49-F238E27FC236}">
                <a16:creationId xmlns:a16="http://schemas.microsoft.com/office/drawing/2014/main" id="{1C554D9F-1895-486E-BFBA-905BB2D29E08}"/>
              </a:ext>
            </a:extLst>
          </p:cNvPr>
          <p:cNvSpPr>
            <a:spLocks noGrp="1"/>
          </p:cNvSpPr>
          <p:nvPr>
            <p:ph type="sldNum" sz="quarter" idx="13"/>
          </p:nvPr>
        </p:nvSpPr>
        <p:spPr/>
        <p:txBody>
          <a:bodyPr rtlCol="0"/>
          <a:lstStyle/>
          <a:p>
            <a:pPr rtl="0"/>
            <a:fld id="{19B51A1E-902D-48AF-9020-955120F399B6}" type="slidenum">
              <a:rPr lang="en-US" altLang="ja-JP" i="0" noProof="1" smtClean="0"/>
              <a:pPr rtl="0"/>
              <a:t>3</a:t>
            </a:fld>
            <a:endParaRPr lang="ja-JP" altLang="en-US" i="0" noProof="1"/>
          </a:p>
        </p:txBody>
      </p:sp>
      <p:sp>
        <p:nvSpPr>
          <p:cNvPr id="13" name="テキスト ボックス 12"/>
          <p:cNvSpPr txBox="1"/>
          <p:nvPr/>
        </p:nvSpPr>
        <p:spPr>
          <a:xfrm>
            <a:off x="287382" y="326572"/>
            <a:ext cx="6244046" cy="584775"/>
          </a:xfrm>
          <a:prstGeom prst="rect">
            <a:avLst/>
          </a:prstGeom>
          <a:noFill/>
        </p:spPr>
        <p:txBody>
          <a:bodyPr wrap="square" rtlCol="0">
            <a:spAutoFit/>
          </a:bodyPr>
          <a:lstStyle/>
          <a:p>
            <a:r>
              <a:rPr kumimoji="1" lang="ja-JP" altLang="en-US" sz="3200" b="1" dirty="0" smtClean="0">
                <a:latin typeface="Meiryo UI" panose="020B0604030504040204" pitchFamily="50" charset="-128"/>
                <a:ea typeface="Meiryo UI" panose="020B0604030504040204" pitchFamily="50" charset="-128"/>
              </a:rPr>
              <a:t>メンバーの役割分担</a:t>
            </a:r>
            <a:endParaRPr kumimoji="1" lang="ja-JP" altLang="en-US" sz="3200" b="1" dirty="0">
              <a:latin typeface="Meiryo UI" panose="020B0604030504040204" pitchFamily="50" charset="-128"/>
              <a:ea typeface="Meiryo UI" panose="020B0604030504040204" pitchFamily="50" charset="-128"/>
            </a:endParaRPr>
          </a:p>
        </p:txBody>
      </p:sp>
      <p:sp>
        <p:nvSpPr>
          <p:cNvPr id="4" name="正方形/長方形 3"/>
          <p:cNvSpPr/>
          <p:nvPr/>
        </p:nvSpPr>
        <p:spPr>
          <a:xfrm>
            <a:off x="10028314" y="6267795"/>
            <a:ext cx="1349913" cy="548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テキスト ボックス 1"/>
          <p:cNvSpPr txBox="1"/>
          <p:nvPr/>
        </p:nvSpPr>
        <p:spPr>
          <a:xfrm>
            <a:off x="978564" y="1264736"/>
            <a:ext cx="1005403" cy="584775"/>
          </a:xfrm>
          <a:prstGeom prst="rect">
            <a:avLst/>
          </a:prstGeom>
          <a:noFill/>
        </p:spPr>
        <p:txBody>
          <a:bodyPr wrap="none" rtlCol="0">
            <a:spAutoFit/>
          </a:bodyPr>
          <a:lstStyle/>
          <a:p>
            <a:r>
              <a:rPr kumimoji="1" lang="ja-JP" altLang="en-US" sz="3200" dirty="0" smtClean="0">
                <a:latin typeface="メイリオ" panose="020B0604030504040204" pitchFamily="50" charset="-128"/>
                <a:ea typeface="メイリオ" panose="020B0604030504040204" pitchFamily="50" charset="-128"/>
              </a:rPr>
              <a:t>重川</a:t>
            </a:r>
            <a:endParaRPr kumimoji="1" lang="ja-JP" altLang="en-US" sz="3200" dirty="0">
              <a:latin typeface="メイリオ" panose="020B0604030504040204" pitchFamily="50" charset="-128"/>
              <a:ea typeface="メイリオ" panose="020B0604030504040204" pitchFamily="50" charset="-128"/>
            </a:endParaRPr>
          </a:p>
        </p:txBody>
      </p:sp>
      <p:sp>
        <p:nvSpPr>
          <p:cNvPr id="7" name="テキスト ボックス 6"/>
          <p:cNvSpPr txBox="1"/>
          <p:nvPr/>
        </p:nvSpPr>
        <p:spPr>
          <a:xfrm>
            <a:off x="978564" y="2182810"/>
            <a:ext cx="1005403" cy="584775"/>
          </a:xfrm>
          <a:prstGeom prst="rect">
            <a:avLst/>
          </a:prstGeom>
          <a:noFill/>
        </p:spPr>
        <p:txBody>
          <a:bodyPr wrap="none" rtlCol="0">
            <a:spAutoFit/>
          </a:bodyPr>
          <a:lstStyle/>
          <a:p>
            <a:r>
              <a:rPr kumimoji="1" lang="ja-JP" altLang="en-US" sz="3200" dirty="0">
                <a:latin typeface="メイリオ" panose="020B0604030504040204" pitchFamily="50" charset="-128"/>
                <a:ea typeface="メイリオ" panose="020B0604030504040204" pitchFamily="50" charset="-128"/>
              </a:rPr>
              <a:t>玉井</a:t>
            </a:r>
          </a:p>
        </p:txBody>
      </p:sp>
      <p:sp>
        <p:nvSpPr>
          <p:cNvPr id="8" name="テキスト ボックス 7"/>
          <p:cNvSpPr txBox="1"/>
          <p:nvPr/>
        </p:nvSpPr>
        <p:spPr>
          <a:xfrm>
            <a:off x="978564" y="3100884"/>
            <a:ext cx="1005403" cy="584775"/>
          </a:xfrm>
          <a:prstGeom prst="rect">
            <a:avLst/>
          </a:prstGeom>
          <a:noFill/>
        </p:spPr>
        <p:txBody>
          <a:bodyPr wrap="none" rtlCol="0">
            <a:spAutoFit/>
          </a:bodyPr>
          <a:lstStyle/>
          <a:p>
            <a:r>
              <a:rPr kumimoji="1" lang="ja-JP" altLang="en-US" sz="3200" dirty="0">
                <a:latin typeface="メイリオ" panose="020B0604030504040204" pitchFamily="50" charset="-128"/>
                <a:ea typeface="メイリオ" panose="020B0604030504040204" pitchFamily="50" charset="-128"/>
              </a:rPr>
              <a:t>宮島</a:t>
            </a:r>
          </a:p>
        </p:txBody>
      </p:sp>
      <p:sp>
        <p:nvSpPr>
          <p:cNvPr id="9" name="テキスト ボックス 8"/>
          <p:cNvSpPr txBox="1"/>
          <p:nvPr/>
        </p:nvSpPr>
        <p:spPr>
          <a:xfrm>
            <a:off x="978565" y="4952564"/>
            <a:ext cx="1778051" cy="584775"/>
          </a:xfrm>
          <a:prstGeom prst="rect">
            <a:avLst/>
          </a:prstGeom>
          <a:noFill/>
        </p:spPr>
        <p:txBody>
          <a:bodyPr wrap="none" rtlCol="0">
            <a:spAutoFit/>
          </a:bodyPr>
          <a:lstStyle/>
          <a:p>
            <a:r>
              <a:rPr kumimoji="1" lang="ja-JP" altLang="en-US" sz="3200" dirty="0">
                <a:latin typeface="メイリオ" panose="020B0604030504040204" pitchFamily="50" charset="-128"/>
                <a:ea typeface="メイリオ" panose="020B0604030504040204" pitchFamily="50" charset="-128"/>
              </a:rPr>
              <a:t>山</a:t>
            </a:r>
            <a:r>
              <a:rPr kumimoji="1" lang="ja-JP" altLang="en-US" sz="3200" dirty="0" smtClean="0">
                <a:latin typeface="メイリオ" panose="020B0604030504040204" pitchFamily="50" charset="-128"/>
                <a:ea typeface="メイリオ" panose="020B0604030504040204" pitchFamily="50" charset="-128"/>
              </a:rPr>
              <a:t>﨑</a:t>
            </a:r>
            <a:r>
              <a:rPr kumimoji="1" lang="en-US" altLang="ja-JP" sz="3200" dirty="0" smtClean="0">
                <a:latin typeface="メイリオ" panose="020B0604030504040204" pitchFamily="50" charset="-128"/>
                <a:ea typeface="メイリオ" panose="020B0604030504040204" pitchFamily="50" charset="-128"/>
              </a:rPr>
              <a:t>(</a:t>
            </a:r>
            <a:r>
              <a:rPr kumimoji="1" lang="ja-JP" altLang="en-US" sz="3200" dirty="0" smtClean="0">
                <a:latin typeface="メイリオ" panose="020B0604030504040204" pitchFamily="50" charset="-128"/>
                <a:ea typeface="メイリオ" panose="020B0604030504040204" pitchFamily="50" charset="-128"/>
              </a:rPr>
              <a:t>瑞</a:t>
            </a:r>
            <a:r>
              <a:rPr kumimoji="1" lang="en-US" altLang="ja-JP" sz="3200" dirty="0">
                <a:latin typeface="メイリオ" panose="020B0604030504040204" pitchFamily="50" charset="-128"/>
                <a:ea typeface="メイリオ" panose="020B0604030504040204" pitchFamily="50" charset="-128"/>
              </a:rPr>
              <a:t>)</a:t>
            </a:r>
            <a:endParaRPr kumimoji="1" lang="ja-JP" altLang="en-US" sz="3200"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978564" y="4017972"/>
            <a:ext cx="1778051" cy="584775"/>
          </a:xfrm>
          <a:prstGeom prst="rect">
            <a:avLst/>
          </a:prstGeom>
          <a:noFill/>
        </p:spPr>
        <p:txBody>
          <a:bodyPr wrap="none" rtlCol="0">
            <a:spAutoFit/>
          </a:bodyPr>
          <a:lstStyle/>
          <a:p>
            <a:r>
              <a:rPr kumimoji="1" lang="ja-JP" altLang="en-US" sz="3200" dirty="0">
                <a:latin typeface="メイリオ" panose="020B0604030504040204" pitchFamily="50" charset="-128"/>
                <a:ea typeface="メイリオ" panose="020B0604030504040204" pitchFamily="50" charset="-128"/>
              </a:rPr>
              <a:t>山</a:t>
            </a:r>
            <a:r>
              <a:rPr kumimoji="1" lang="ja-JP" altLang="en-US" sz="3200" dirty="0" smtClean="0">
                <a:latin typeface="メイリオ" panose="020B0604030504040204" pitchFamily="50" charset="-128"/>
                <a:ea typeface="メイリオ" panose="020B0604030504040204" pitchFamily="50" charset="-128"/>
              </a:rPr>
              <a:t>﨑</a:t>
            </a:r>
            <a:r>
              <a:rPr kumimoji="1" lang="en-US" altLang="ja-JP" sz="3200" dirty="0" smtClean="0">
                <a:latin typeface="メイリオ" panose="020B0604030504040204" pitchFamily="50" charset="-128"/>
                <a:ea typeface="メイリオ" panose="020B0604030504040204" pitchFamily="50" charset="-128"/>
              </a:rPr>
              <a:t>(</a:t>
            </a:r>
            <a:r>
              <a:rPr kumimoji="1" lang="ja-JP" altLang="en-US" sz="3200" dirty="0" smtClean="0">
                <a:latin typeface="メイリオ" panose="020B0604030504040204" pitchFamily="50" charset="-128"/>
                <a:ea typeface="メイリオ" panose="020B0604030504040204" pitchFamily="50" charset="-128"/>
              </a:rPr>
              <a:t>崇</a:t>
            </a:r>
            <a:r>
              <a:rPr kumimoji="1" lang="en-US" altLang="ja-JP" sz="3200" dirty="0" smtClean="0">
                <a:latin typeface="メイリオ" panose="020B0604030504040204" pitchFamily="50" charset="-128"/>
                <a:ea typeface="メイリオ" panose="020B0604030504040204" pitchFamily="50" charset="-128"/>
              </a:rPr>
              <a:t>)</a:t>
            </a:r>
            <a:endParaRPr kumimoji="1" lang="ja-JP" altLang="en-US" sz="3200" dirty="0">
              <a:latin typeface="メイリオ" panose="020B0604030504040204" pitchFamily="50" charset="-128"/>
              <a:ea typeface="メイリオ" panose="020B0604030504040204" pitchFamily="50" charset="-128"/>
            </a:endParaRPr>
          </a:p>
        </p:txBody>
      </p:sp>
      <p:sp>
        <p:nvSpPr>
          <p:cNvPr id="19" name="テキスト ボックス 18"/>
          <p:cNvSpPr txBox="1"/>
          <p:nvPr/>
        </p:nvSpPr>
        <p:spPr>
          <a:xfrm>
            <a:off x="2978295" y="2244364"/>
            <a:ext cx="6955750" cy="461665"/>
          </a:xfrm>
          <a:prstGeom prst="rect">
            <a:avLst/>
          </a:prstGeom>
          <a:noFill/>
        </p:spPr>
        <p:txBody>
          <a:bodyPr wrap="none" rtlCol="0">
            <a:spAutoFit/>
          </a:bodyPr>
          <a:lstStyle/>
          <a:p>
            <a:r>
              <a:rPr kumimoji="1" lang="ja-JP" altLang="en-US" sz="2400" dirty="0">
                <a:latin typeface="メイリオ" panose="020B0604030504040204" pitchFamily="50" charset="-128"/>
                <a:ea typeface="メイリオ" panose="020B0604030504040204" pitchFamily="50" charset="-128"/>
              </a:rPr>
              <a:t>フロント</a:t>
            </a:r>
            <a:r>
              <a:rPr kumimoji="1" lang="ja-JP" altLang="en-US" sz="2400" dirty="0" smtClean="0">
                <a:latin typeface="メイリオ" panose="020B0604030504040204" pitchFamily="50" charset="-128"/>
                <a:ea typeface="メイリオ" panose="020B0604030504040204" pitchFamily="50" charset="-128"/>
              </a:rPr>
              <a:t>エンド。アプリケーションの機能実装。</a:t>
            </a:r>
            <a:endParaRPr kumimoji="1" lang="ja-JP" altLang="en-US" sz="2400" dirty="0">
              <a:latin typeface="メイリオ" panose="020B0604030504040204" pitchFamily="50" charset="-128"/>
              <a:ea typeface="メイリオ" panose="020B0604030504040204" pitchFamily="50" charset="-128"/>
            </a:endParaRPr>
          </a:p>
        </p:txBody>
      </p:sp>
      <p:sp>
        <p:nvSpPr>
          <p:cNvPr id="20" name="テキスト ボックス 19"/>
          <p:cNvSpPr txBox="1"/>
          <p:nvPr/>
        </p:nvSpPr>
        <p:spPr>
          <a:xfrm>
            <a:off x="2978295" y="3162438"/>
            <a:ext cx="6647974" cy="461665"/>
          </a:xfrm>
          <a:prstGeom prst="rect">
            <a:avLst/>
          </a:prstGeom>
          <a:noFill/>
        </p:spPr>
        <p:txBody>
          <a:bodyPr wrap="none" rtlCol="0">
            <a:spAutoFit/>
          </a:bodyPr>
          <a:lstStyle/>
          <a:p>
            <a:r>
              <a:rPr kumimoji="1" lang="ja-JP" altLang="en-US" sz="2400" dirty="0" smtClean="0">
                <a:latin typeface="メイリオ" panose="020B0604030504040204" pitchFamily="50" charset="-128"/>
                <a:ea typeface="メイリオ" panose="020B0604030504040204" pitchFamily="50" charset="-128"/>
              </a:rPr>
              <a:t>バックエンド。サーバ、データベースの構築。</a:t>
            </a:r>
            <a:endParaRPr kumimoji="1" lang="ja-JP" altLang="en-US" sz="2400" dirty="0">
              <a:latin typeface="メイリオ" panose="020B0604030504040204" pitchFamily="50" charset="-128"/>
              <a:ea typeface="メイリオ" panose="020B0604030504040204" pitchFamily="50" charset="-128"/>
            </a:endParaRPr>
          </a:p>
        </p:txBody>
      </p:sp>
      <p:sp>
        <p:nvSpPr>
          <p:cNvPr id="22" name="テキスト ボックス 21"/>
          <p:cNvSpPr txBox="1"/>
          <p:nvPr/>
        </p:nvSpPr>
        <p:spPr>
          <a:xfrm>
            <a:off x="2995977" y="4080512"/>
            <a:ext cx="5149167" cy="461665"/>
          </a:xfrm>
          <a:prstGeom prst="rect">
            <a:avLst/>
          </a:prstGeom>
          <a:noFill/>
        </p:spPr>
        <p:txBody>
          <a:bodyPr wrap="none" rtlCol="0">
            <a:spAutoFit/>
          </a:bodyPr>
          <a:lstStyle/>
          <a:p>
            <a:r>
              <a:rPr kumimoji="1" lang="en-US" altLang="ja-JP" sz="2400" dirty="0" smtClean="0">
                <a:latin typeface="メイリオ" panose="020B0604030504040204" pitchFamily="50" charset="-128"/>
                <a:ea typeface="メイリオ" panose="020B0604030504040204" pitchFamily="50" charset="-128"/>
              </a:rPr>
              <a:t>UI</a:t>
            </a:r>
            <a:r>
              <a:rPr kumimoji="1" lang="ja-JP" altLang="en-US" sz="2400" dirty="0" smtClean="0">
                <a:latin typeface="メイリオ" panose="020B0604030504040204" pitchFamily="50" charset="-128"/>
                <a:ea typeface="メイリオ" panose="020B0604030504040204" pitchFamily="50" charset="-128"/>
              </a:rPr>
              <a:t>のデザイン。システムテスター。</a:t>
            </a:r>
            <a:endParaRPr kumimoji="1" lang="ja-JP" altLang="en-US" sz="2400" dirty="0">
              <a:latin typeface="メイリオ" panose="020B0604030504040204" pitchFamily="50" charset="-128"/>
              <a:ea typeface="メイリオ" panose="020B0604030504040204" pitchFamily="50" charset="-128"/>
            </a:endParaRPr>
          </a:p>
        </p:txBody>
      </p:sp>
      <p:sp>
        <p:nvSpPr>
          <p:cNvPr id="24" name="テキスト ボックス 23"/>
          <p:cNvSpPr txBox="1"/>
          <p:nvPr/>
        </p:nvSpPr>
        <p:spPr>
          <a:xfrm>
            <a:off x="2995977" y="1326290"/>
            <a:ext cx="4493538" cy="461665"/>
          </a:xfrm>
          <a:prstGeom prst="rect">
            <a:avLst/>
          </a:prstGeom>
          <a:noFill/>
        </p:spPr>
        <p:txBody>
          <a:bodyPr wrap="none" rtlCol="0">
            <a:spAutoFit/>
          </a:bodyPr>
          <a:lstStyle/>
          <a:p>
            <a:r>
              <a:rPr kumimoji="1" lang="ja-JP" altLang="en-US" sz="2400" dirty="0" smtClean="0">
                <a:latin typeface="メイリオ" panose="020B0604030504040204" pitchFamily="50" charset="-128"/>
                <a:ea typeface="メイリオ" panose="020B0604030504040204" pitchFamily="50" charset="-128"/>
              </a:rPr>
              <a:t>スケジュール管理、構成管理。</a:t>
            </a:r>
            <a:endParaRPr kumimoji="1" lang="ja-JP" altLang="en-US" sz="2400" dirty="0">
              <a:latin typeface="メイリオ" panose="020B0604030504040204" pitchFamily="50" charset="-128"/>
              <a:ea typeface="メイリオ" panose="020B0604030504040204" pitchFamily="50" charset="-128"/>
            </a:endParaRPr>
          </a:p>
        </p:txBody>
      </p:sp>
      <p:sp>
        <p:nvSpPr>
          <p:cNvPr id="25" name="テキスト ボックス 24"/>
          <p:cNvSpPr txBox="1"/>
          <p:nvPr/>
        </p:nvSpPr>
        <p:spPr>
          <a:xfrm>
            <a:off x="2978295" y="5014118"/>
            <a:ext cx="3839513" cy="461665"/>
          </a:xfrm>
          <a:prstGeom prst="rect">
            <a:avLst/>
          </a:prstGeom>
          <a:noFill/>
        </p:spPr>
        <p:txBody>
          <a:bodyPr wrap="none" rtlCol="0">
            <a:spAutoFit/>
          </a:bodyPr>
          <a:lstStyle/>
          <a:p>
            <a:r>
              <a:rPr kumimoji="1" lang="ja-JP" altLang="en-US" sz="2400" dirty="0" smtClean="0">
                <a:latin typeface="メイリオ" panose="020B0604030504040204" pitchFamily="50" charset="-128"/>
                <a:ea typeface="メイリオ" panose="020B0604030504040204" pitchFamily="50" charset="-128"/>
              </a:rPr>
              <a:t>制作物企画</a:t>
            </a:r>
            <a:r>
              <a:rPr kumimoji="1" lang="en-US" altLang="ja-JP" sz="2400" dirty="0" smtClean="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コンセプト</a:t>
            </a:r>
            <a:r>
              <a:rPr kumimoji="1" lang="en-US" altLang="ja-JP" sz="2400" dirty="0">
                <a:latin typeface="メイリオ" panose="020B0604030504040204" pitchFamily="50" charset="-128"/>
                <a:ea typeface="メイリオ" panose="020B0604030504040204" pitchFamily="50" charset="-128"/>
              </a:rPr>
              <a:t>)</a:t>
            </a:r>
            <a:r>
              <a:rPr kumimoji="1" lang="ja-JP" altLang="en-US" sz="2400" dirty="0" smtClean="0">
                <a:latin typeface="メイリオ" panose="020B0604030504040204" pitchFamily="50" charset="-128"/>
                <a:ea typeface="メイリオ" panose="020B0604030504040204" pitchFamily="50" charset="-128"/>
              </a:rPr>
              <a:t>。</a:t>
            </a:r>
            <a:endParaRPr kumimoji="1" lang="ja-JP" altLang="en-US" sz="2400" dirty="0">
              <a:latin typeface="メイリオ" panose="020B0604030504040204" pitchFamily="50" charset="-128"/>
              <a:ea typeface="メイリオ" panose="020B0604030504040204" pitchFamily="50" charset="-128"/>
            </a:endParaRPr>
          </a:p>
        </p:txBody>
      </p:sp>
      <p:sp>
        <p:nvSpPr>
          <p:cNvPr id="3" name="テキスト ボックス 2"/>
          <p:cNvSpPr txBox="1"/>
          <p:nvPr/>
        </p:nvSpPr>
        <p:spPr>
          <a:xfrm>
            <a:off x="3379896" y="5947724"/>
            <a:ext cx="3725700" cy="523220"/>
          </a:xfrm>
          <a:prstGeom prst="rect">
            <a:avLst/>
          </a:prstGeom>
          <a:noFill/>
        </p:spPr>
        <p:txBody>
          <a:bodyPr wrap="none" rtlCol="0">
            <a:spAutoFit/>
          </a:bodyPr>
          <a:lstStyle/>
          <a:p>
            <a:r>
              <a:rPr kumimoji="1" lang="ja-JP" altLang="en-US" sz="2800" u="sng" dirty="0" smtClean="0">
                <a:latin typeface="メイリオ" panose="020B0604030504040204" pitchFamily="50" charset="-128"/>
                <a:ea typeface="メイリオ" panose="020B0604030504040204" pitchFamily="50" charset="-128"/>
              </a:rPr>
              <a:t>開発期間：</a:t>
            </a:r>
            <a:r>
              <a:rPr kumimoji="1" lang="en-US" altLang="ja-JP" sz="2800" u="sng" dirty="0" smtClean="0">
                <a:latin typeface="メイリオ" panose="020B0604030504040204" pitchFamily="50" charset="-128"/>
                <a:ea typeface="メイリオ" panose="020B0604030504040204" pitchFamily="50" charset="-128"/>
              </a:rPr>
              <a:t>11</a:t>
            </a:r>
            <a:r>
              <a:rPr kumimoji="1" lang="ja-JP" altLang="en-US" sz="2800" u="sng" dirty="0" smtClean="0">
                <a:latin typeface="メイリオ" panose="020B0604030504040204" pitchFamily="50" charset="-128"/>
                <a:ea typeface="メイリオ" panose="020B0604030504040204" pitchFamily="50" charset="-128"/>
              </a:rPr>
              <a:t>月～</a:t>
            </a:r>
            <a:r>
              <a:rPr kumimoji="1" lang="en-US" altLang="ja-JP" sz="2800" u="sng" dirty="0" smtClean="0">
                <a:latin typeface="メイリオ" panose="020B0604030504040204" pitchFamily="50" charset="-128"/>
                <a:ea typeface="メイリオ" panose="020B0604030504040204" pitchFamily="50" charset="-128"/>
              </a:rPr>
              <a:t>2</a:t>
            </a:r>
            <a:r>
              <a:rPr kumimoji="1" lang="ja-JP" altLang="en-US" sz="2800" u="sng" dirty="0" smtClean="0">
                <a:latin typeface="メイリオ" panose="020B0604030504040204" pitchFamily="50" charset="-128"/>
                <a:ea typeface="メイリオ" panose="020B0604030504040204" pitchFamily="50" charset="-128"/>
              </a:rPr>
              <a:t>月</a:t>
            </a:r>
            <a:endParaRPr kumimoji="1" lang="ja-JP" altLang="en-US" sz="2800" u="sng"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902267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500"/>
                                        <p:tgtEl>
                                          <p:spTgt spid="7"/>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left)">
                                      <p:cBhvr>
                                        <p:cTn id="13" dur="500"/>
                                        <p:tgtEl>
                                          <p:spTgt spid="8"/>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500"/>
                            </p:stCondLst>
                            <p:childTnLst>
                              <p:par>
                                <p:cTn id="21" presetID="22" presetClass="entr" presetSubtype="8"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500"/>
                                        <p:tgtEl>
                                          <p:spTgt spid="24"/>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wipe(left)">
                                      <p:cBhvr>
                                        <p:cTn id="26" dur="500"/>
                                        <p:tgtEl>
                                          <p:spTgt spid="19"/>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left)">
                                      <p:cBhvr>
                                        <p:cTn id="29" dur="500"/>
                                        <p:tgtEl>
                                          <p:spTgt spid="20"/>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left)">
                                      <p:cBhvr>
                                        <p:cTn id="32" dur="500"/>
                                        <p:tgtEl>
                                          <p:spTgt spid="22"/>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wipe(left)">
                                      <p:cBhvr>
                                        <p:cTn id="35" dur="500"/>
                                        <p:tgtEl>
                                          <p:spTgt spid="2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fade">
                                      <p:cBhvr>
                                        <p:cTn id="4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P spid="9" grpId="0"/>
      <p:bldP spid="10" grpId="0"/>
      <p:bldP spid="19" grpId="0"/>
      <p:bldP spid="20" grpId="0"/>
      <p:bldP spid="22" grpId="0"/>
      <p:bldP spid="24" grpId="0"/>
      <p:bldP spid="25"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ー 5">
            <a:extLst>
              <a:ext uri="{FF2B5EF4-FFF2-40B4-BE49-F238E27FC236}">
                <a16:creationId xmlns:a16="http://schemas.microsoft.com/office/drawing/2014/main" id="{1C554D9F-1895-486E-BFBA-905BB2D29E08}"/>
              </a:ext>
            </a:extLst>
          </p:cNvPr>
          <p:cNvSpPr>
            <a:spLocks noGrp="1"/>
          </p:cNvSpPr>
          <p:nvPr>
            <p:ph type="sldNum" sz="quarter" idx="13"/>
          </p:nvPr>
        </p:nvSpPr>
        <p:spPr/>
        <p:txBody>
          <a:bodyPr rtlCol="0"/>
          <a:lstStyle/>
          <a:p>
            <a:pPr rtl="0"/>
            <a:fld id="{19B51A1E-902D-48AF-9020-955120F399B6}" type="slidenum">
              <a:rPr lang="en-US" altLang="ja-JP" i="0" noProof="1" smtClean="0"/>
              <a:pPr rtl="0"/>
              <a:t>4</a:t>
            </a:fld>
            <a:endParaRPr lang="ja-JP" altLang="en-US" i="0" noProof="1"/>
          </a:p>
        </p:txBody>
      </p:sp>
      <p:sp>
        <p:nvSpPr>
          <p:cNvPr id="13" name="テキスト ボックス 12"/>
          <p:cNvSpPr txBox="1"/>
          <p:nvPr/>
        </p:nvSpPr>
        <p:spPr>
          <a:xfrm>
            <a:off x="287382" y="326572"/>
            <a:ext cx="3813563" cy="584775"/>
          </a:xfrm>
          <a:prstGeom prst="rect">
            <a:avLst/>
          </a:prstGeom>
          <a:noFill/>
        </p:spPr>
        <p:txBody>
          <a:bodyPr wrap="square" rtlCol="0">
            <a:spAutoFit/>
          </a:bodyPr>
          <a:lstStyle/>
          <a:p>
            <a:r>
              <a:rPr kumimoji="1" lang="ja-JP" altLang="en-US" sz="3200" b="1" dirty="0" smtClean="0">
                <a:latin typeface="Meiryo UI" panose="020B0604030504040204" pitchFamily="50" charset="-128"/>
                <a:ea typeface="Meiryo UI" panose="020B0604030504040204" pitchFamily="50" charset="-128"/>
              </a:rPr>
              <a:t>類似物との比較</a:t>
            </a:r>
            <a:endParaRPr kumimoji="1" lang="ja-JP" altLang="en-US" sz="3200" b="1" dirty="0">
              <a:latin typeface="Meiryo UI" panose="020B0604030504040204" pitchFamily="50" charset="-128"/>
              <a:ea typeface="Meiryo UI" panose="020B0604030504040204" pitchFamily="50" charset="-128"/>
            </a:endParaRPr>
          </a:p>
        </p:txBody>
      </p:sp>
      <p:sp>
        <p:nvSpPr>
          <p:cNvPr id="4" name="正方形/長方形 3"/>
          <p:cNvSpPr/>
          <p:nvPr/>
        </p:nvSpPr>
        <p:spPr>
          <a:xfrm>
            <a:off x="10028314" y="6267795"/>
            <a:ext cx="1349913" cy="548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p:cNvSpPr txBox="1"/>
          <p:nvPr/>
        </p:nvSpPr>
        <p:spPr>
          <a:xfrm>
            <a:off x="1011968" y="1310566"/>
            <a:ext cx="1826141" cy="584775"/>
          </a:xfrm>
          <a:prstGeom prst="rect">
            <a:avLst/>
          </a:prstGeom>
          <a:noFill/>
        </p:spPr>
        <p:txBody>
          <a:bodyPr wrap="none" rtlCol="0">
            <a:spAutoFit/>
          </a:bodyPr>
          <a:lstStyle/>
          <a:p>
            <a:r>
              <a:rPr kumimoji="1" lang="ja-JP" altLang="en-US" sz="3200" b="1" dirty="0">
                <a:latin typeface="メイリオ" panose="020B0604030504040204" pitchFamily="50" charset="-128"/>
                <a:ea typeface="メイリオ" panose="020B0604030504040204" pitchFamily="50" charset="-128"/>
              </a:rPr>
              <a:t>比較対象</a:t>
            </a:r>
          </a:p>
        </p:txBody>
      </p:sp>
      <p:sp>
        <p:nvSpPr>
          <p:cNvPr id="23" name="テキスト ボックス 22"/>
          <p:cNvSpPr txBox="1"/>
          <p:nvPr/>
        </p:nvSpPr>
        <p:spPr>
          <a:xfrm>
            <a:off x="1011968" y="2945876"/>
            <a:ext cx="1415772" cy="584775"/>
          </a:xfrm>
          <a:prstGeom prst="rect">
            <a:avLst/>
          </a:prstGeom>
          <a:noFill/>
        </p:spPr>
        <p:txBody>
          <a:bodyPr wrap="none" rtlCol="0">
            <a:spAutoFit/>
          </a:bodyPr>
          <a:lstStyle/>
          <a:p>
            <a:r>
              <a:rPr kumimoji="1" lang="ja-JP" altLang="en-US" sz="3200" b="1" dirty="0" smtClean="0">
                <a:latin typeface="メイリオ" panose="020B0604030504040204" pitchFamily="50" charset="-128"/>
                <a:ea typeface="メイリオ" panose="020B0604030504040204" pitchFamily="50" charset="-128"/>
              </a:rPr>
              <a:t>優位性</a:t>
            </a:r>
            <a:endParaRPr kumimoji="1" lang="ja-JP" altLang="en-US" sz="3200" b="1" dirty="0">
              <a:latin typeface="メイリオ" panose="020B0604030504040204" pitchFamily="50" charset="-128"/>
              <a:ea typeface="メイリオ" panose="020B0604030504040204" pitchFamily="50" charset="-128"/>
            </a:endParaRPr>
          </a:p>
        </p:txBody>
      </p:sp>
      <p:sp>
        <p:nvSpPr>
          <p:cNvPr id="2" name="テキスト ボックス 1"/>
          <p:cNvSpPr txBox="1"/>
          <p:nvPr/>
        </p:nvSpPr>
        <p:spPr>
          <a:xfrm>
            <a:off x="1188098" y="1961882"/>
            <a:ext cx="7879080" cy="461665"/>
          </a:xfrm>
          <a:prstGeom prst="rect">
            <a:avLst/>
          </a:prstGeom>
          <a:noFill/>
        </p:spPr>
        <p:txBody>
          <a:bodyPr wrap="none" rtlCol="0">
            <a:spAutoFit/>
          </a:bodyPr>
          <a:lstStyle/>
          <a:p>
            <a:r>
              <a:rPr kumimoji="1" lang="ja-JP" altLang="en-US" sz="2400" dirty="0" smtClean="0">
                <a:latin typeface="メイリオ" panose="020B0604030504040204" pitchFamily="50" charset="-128"/>
                <a:ea typeface="メイリオ" panose="020B0604030504040204" pitchFamily="50" charset="-128"/>
              </a:rPr>
              <a:t>手書きの家計簿。また、それを基にした家計簿アプリ。</a:t>
            </a:r>
            <a:endParaRPr kumimoji="1" lang="en-US" altLang="ja-JP" sz="2400" dirty="0" smtClean="0">
              <a:latin typeface="メイリオ" panose="020B0604030504040204" pitchFamily="50" charset="-128"/>
              <a:ea typeface="メイリオ" panose="020B0604030504040204" pitchFamily="50" charset="-128"/>
            </a:endParaRPr>
          </a:p>
        </p:txBody>
      </p:sp>
      <p:sp>
        <p:nvSpPr>
          <p:cNvPr id="9" name="テキスト ボックス 8"/>
          <p:cNvSpPr txBox="1"/>
          <p:nvPr/>
        </p:nvSpPr>
        <p:spPr>
          <a:xfrm>
            <a:off x="1188098" y="3724094"/>
            <a:ext cx="7263527" cy="830997"/>
          </a:xfrm>
          <a:prstGeom prst="rect">
            <a:avLst/>
          </a:prstGeom>
          <a:noFill/>
        </p:spPr>
        <p:txBody>
          <a:bodyPr wrap="none" rtlCol="0">
            <a:spAutoFit/>
          </a:bodyPr>
          <a:lstStyle/>
          <a:p>
            <a:r>
              <a:rPr kumimoji="1" lang="ja-JP" altLang="en-US" sz="2400" dirty="0" smtClean="0">
                <a:latin typeface="メイリオ" panose="020B0604030504040204" pitchFamily="50" charset="-128"/>
                <a:ea typeface="メイリオ" panose="020B0604030504040204" pitchFamily="50" charset="-128"/>
              </a:rPr>
              <a:t>合計</a:t>
            </a:r>
            <a:r>
              <a:rPr kumimoji="1" lang="ja-JP" altLang="en-US" sz="2400" dirty="0">
                <a:latin typeface="メイリオ" panose="020B0604030504040204" pitchFamily="50" charset="-128"/>
                <a:ea typeface="メイリオ" panose="020B0604030504040204" pitchFamily="50" charset="-128"/>
              </a:rPr>
              <a:t>金額の自動計算や入力箇所の簡略化によって、</a:t>
            </a:r>
            <a:endParaRPr kumimoji="1" lang="en-US" altLang="ja-JP" sz="2400" dirty="0">
              <a:latin typeface="メイリオ" panose="020B0604030504040204" pitchFamily="50" charset="-128"/>
              <a:ea typeface="メイリオ" panose="020B0604030504040204" pitchFamily="50" charset="-128"/>
            </a:endParaRPr>
          </a:p>
          <a:p>
            <a:r>
              <a:rPr kumimoji="1" lang="ja-JP" altLang="en-US" sz="2400" dirty="0" smtClean="0">
                <a:latin typeface="メイリオ" panose="020B0604030504040204" pitchFamily="50" charset="-128"/>
                <a:ea typeface="メイリオ" panose="020B0604030504040204" pitchFamily="50" charset="-128"/>
              </a:rPr>
              <a:t>利用者の入力作業をより簡単なものにしている。</a:t>
            </a:r>
          </a:p>
        </p:txBody>
      </p:sp>
      <p:sp>
        <p:nvSpPr>
          <p:cNvPr id="12" name="テキスト ボックス 11"/>
          <p:cNvSpPr txBox="1"/>
          <p:nvPr/>
        </p:nvSpPr>
        <p:spPr>
          <a:xfrm>
            <a:off x="1188098" y="4831198"/>
            <a:ext cx="9110186" cy="1200329"/>
          </a:xfrm>
          <a:prstGeom prst="rect">
            <a:avLst/>
          </a:prstGeom>
          <a:noFill/>
        </p:spPr>
        <p:txBody>
          <a:bodyPr wrap="none" rtlCol="0">
            <a:spAutoFit/>
          </a:bodyPr>
          <a:lstStyle/>
          <a:p>
            <a:r>
              <a:rPr kumimoji="1" lang="ja-JP" altLang="en-US" sz="2400" dirty="0">
                <a:latin typeface="メイリオ" panose="020B0604030504040204" pitchFamily="50" charset="-128"/>
                <a:ea typeface="メイリオ" panose="020B0604030504040204" pitchFamily="50" charset="-128"/>
              </a:rPr>
              <a:t>また、手書きの家計簿では実現できない点（差別化点）として、</a:t>
            </a:r>
            <a:endParaRPr kumimoji="1" lang="en-US" altLang="ja-JP" sz="2400" dirty="0">
              <a:latin typeface="メイリオ" panose="020B0604030504040204" pitchFamily="50" charset="-128"/>
              <a:ea typeface="メイリオ" panose="020B0604030504040204" pitchFamily="50" charset="-128"/>
            </a:endParaRPr>
          </a:p>
          <a:p>
            <a:r>
              <a:rPr kumimoji="1" lang="ja-JP" altLang="en-US" sz="2400" dirty="0">
                <a:latin typeface="メイリオ" panose="020B0604030504040204" pitchFamily="50" charset="-128"/>
                <a:ea typeface="メイリオ" panose="020B0604030504040204" pitchFamily="50" charset="-128"/>
              </a:rPr>
              <a:t>入力した日々の記録から自動で統計データを作成する</a:t>
            </a:r>
            <a:endParaRPr kumimoji="1" lang="en-US" altLang="ja-JP" sz="2400" dirty="0">
              <a:latin typeface="メイリオ" panose="020B0604030504040204" pitchFamily="50" charset="-128"/>
              <a:ea typeface="メイリオ" panose="020B0604030504040204" pitchFamily="50" charset="-128"/>
            </a:endParaRPr>
          </a:p>
          <a:p>
            <a:r>
              <a:rPr kumimoji="1" lang="ja-JP" altLang="en-US" sz="2400" dirty="0">
                <a:latin typeface="メイリオ" panose="020B0604030504040204" pitchFamily="50" charset="-128"/>
                <a:ea typeface="メイリオ" panose="020B0604030504040204" pitchFamily="50" charset="-128"/>
              </a:rPr>
              <a:t>機能を実装。</a:t>
            </a:r>
            <a:endParaRPr kumimoji="1" lang="en-US" altLang="ja-JP"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114461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500"/>
                                        <p:tgtEl>
                                          <p:spTgt spid="23"/>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3" grpId="0"/>
      <p:bldP spid="2" grpId="0"/>
      <p:bldP spid="9"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ー 5">
            <a:extLst>
              <a:ext uri="{FF2B5EF4-FFF2-40B4-BE49-F238E27FC236}">
                <a16:creationId xmlns:a16="http://schemas.microsoft.com/office/drawing/2014/main" id="{1C554D9F-1895-486E-BFBA-905BB2D29E08}"/>
              </a:ext>
            </a:extLst>
          </p:cNvPr>
          <p:cNvSpPr>
            <a:spLocks noGrp="1"/>
          </p:cNvSpPr>
          <p:nvPr>
            <p:ph type="sldNum" sz="quarter" idx="13"/>
          </p:nvPr>
        </p:nvSpPr>
        <p:spPr/>
        <p:txBody>
          <a:bodyPr rtlCol="0"/>
          <a:lstStyle/>
          <a:p>
            <a:pPr rtl="0"/>
            <a:fld id="{19B51A1E-902D-48AF-9020-955120F399B6}" type="slidenum">
              <a:rPr lang="en-US" altLang="ja-JP" i="0" noProof="1" smtClean="0"/>
              <a:pPr rtl="0"/>
              <a:t>5</a:t>
            </a:fld>
            <a:endParaRPr lang="ja-JP" altLang="en-US" i="0" noProof="1"/>
          </a:p>
        </p:txBody>
      </p:sp>
      <p:sp>
        <p:nvSpPr>
          <p:cNvPr id="13" name="テキスト ボックス 12"/>
          <p:cNvSpPr txBox="1"/>
          <p:nvPr/>
        </p:nvSpPr>
        <p:spPr>
          <a:xfrm>
            <a:off x="287382" y="326572"/>
            <a:ext cx="6244046" cy="584775"/>
          </a:xfrm>
          <a:prstGeom prst="rect">
            <a:avLst/>
          </a:prstGeom>
          <a:noFill/>
        </p:spPr>
        <p:txBody>
          <a:bodyPr wrap="square" rtlCol="0">
            <a:spAutoFit/>
          </a:bodyPr>
          <a:lstStyle/>
          <a:p>
            <a:r>
              <a:rPr kumimoji="1" lang="ja-JP" altLang="en-US" sz="3200" b="1" dirty="0" smtClean="0">
                <a:latin typeface="Meiryo UI" panose="020B0604030504040204" pitchFamily="50" charset="-128"/>
                <a:ea typeface="Meiryo UI" panose="020B0604030504040204" pitchFamily="50" charset="-128"/>
              </a:rPr>
              <a:t>プロジェクト目標・結果①</a:t>
            </a:r>
            <a:endParaRPr kumimoji="1" lang="ja-JP" altLang="en-US" sz="3200" b="1" dirty="0">
              <a:latin typeface="Meiryo UI" panose="020B0604030504040204" pitchFamily="50" charset="-128"/>
              <a:ea typeface="Meiryo UI" panose="020B0604030504040204" pitchFamily="50" charset="-128"/>
            </a:endParaRPr>
          </a:p>
        </p:txBody>
      </p:sp>
      <p:sp>
        <p:nvSpPr>
          <p:cNvPr id="4" name="正方形/長方形 3"/>
          <p:cNvSpPr/>
          <p:nvPr/>
        </p:nvSpPr>
        <p:spPr>
          <a:xfrm>
            <a:off x="10028314" y="6267795"/>
            <a:ext cx="1349913" cy="548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p:cNvSpPr txBox="1"/>
          <p:nvPr/>
        </p:nvSpPr>
        <p:spPr>
          <a:xfrm>
            <a:off x="1011968" y="1100254"/>
            <a:ext cx="5109091" cy="584775"/>
          </a:xfrm>
          <a:prstGeom prst="rect">
            <a:avLst/>
          </a:prstGeom>
          <a:noFill/>
        </p:spPr>
        <p:txBody>
          <a:bodyPr wrap="none" rtlCol="0">
            <a:spAutoFit/>
          </a:bodyPr>
          <a:lstStyle/>
          <a:p>
            <a:r>
              <a:rPr kumimoji="1" lang="ja-JP" altLang="en-US" sz="3200" b="1" dirty="0" smtClean="0">
                <a:latin typeface="メイリオ" panose="020B0604030504040204" pitchFamily="50" charset="-128"/>
                <a:ea typeface="メイリオ" panose="020B0604030504040204" pitchFamily="50" charset="-128"/>
              </a:rPr>
              <a:t>目標１．</a:t>
            </a:r>
            <a:r>
              <a:rPr kumimoji="1" lang="ja-JP" altLang="en-US" sz="3200" b="1" dirty="0">
                <a:latin typeface="メイリオ" panose="020B0604030504040204" pitchFamily="50" charset="-128"/>
                <a:ea typeface="メイリオ" panose="020B0604030504040204" pitchFamily="50" charset="-128"/>
              </a:rPr>
              <a:t>入力項目</a:t>
            </a:r>
            <a:r>
              <a:rPr kumimoji="1" lang="ja-JP" altLang="en-US" sz="3200" b="1" dirty="0" smtClean="0">
                <a:latin typeface="メイリオ" panose="020B0604030504040204" pitchFamily="50" charset="-128"/>
                <a:ea typeface="メイリオ" panose="020B0604030504040204" pitchFamily="50" charset="-128"/>
              </a:rPr>
              <a:t>の削減。</a:t>
            </a:r>
            <a:endParaRPr kumimoji="1" lang="en-US" altLang="ja-JP" sz="3200" b="1" dirty="0">
              <a:latin typeface="メイリオ" panose="020B0604030504040204" pitchFamily="50" charset="-128"/>
              <a:ea typeface="メイリオ" panose="020B0604030504040204" pitchFamily="50" charset="-128"/>
            </a:endParaRPr>
          </a:p>
        </p:txBody>
      </p:sp>
      <p:sp>
        <p:nvSpPr>
          <p:cNvPr id="2" name="右矢印 1"/>
          <p:cNvSpPr/>
          <p:nvPr/>
        </p:nvSpPr>
        <p:spPr>
          <a:xfrm>
            <a:off x="1267115" y="2265023"/>
            <a:ext cx="927463" cy="705394"/>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latin typeface="メイリオ" panose="020B0604030504040204" pitchFamily="50" charset="-128"/>
                <a:ea typeface="メイリオ" panose="020B0604030504040204" pitchFamily="50" charset="-128"/>
              </a:rPr>
              <a:t>結果</a:t>
            </a:r>
            <a:endParaRPr kumimoji="1" lang="ja-JP" altLang="en-US" dirty="0">
              <a:latin typeface="メイリオ" panose="020B0604030504040204" pitchFamily="50" charset="-128"/>
              <a:ea typeface="メイリオ" panose="020B0604030504040204" pitchFamily="50" charset="-128"/>
            </a:endParaRPr>
          </a:p>
        </p:txBody>
      </p:sp>
      <p:sp>
        <p:nvSpPr>
          <p:cNvPr id="3" name="テキスト ボックス 2"/>
          <p:cNvSpPr txBox="1"/>
          <p:nvPr/>
        </p:nvSpPr>
        <p:spPr>
          <a:xfrm>
            <a:off x="2606315" y="1713836"/>
            <a:ext cx="7029488" cy="461665"/>
          </a:xfrm>
          <a:prstGeom prst="rect">
            <a:avLst/>
          </a:prstGeom>
          <a:noFill/>
        </p:spPr>
        <p:txBody>
          <a:bodyPr wrap="none" rtlCol="0">
            <a:spAutoFit/>
          </a:bodyPr>
          <a:lstStyle/>
          <a:p>
            <a:r>
              <a:rPr kumimoji="1" lang="ja-JP" altLang="en-US" sz="2400" dirty="0" smtClean="0">
                <a:latin typeface="メイリオ" panose="020B0604030504040204" pitchFamily="50" charset="-128"/>
                <a:ea typeface="メイリオ" panose="020B0604030504040204" pitchFamily="50" charset="-128"/>
              </a:rPr>
              <a:t>手書きの家計簿と比較し、</a:t>
            </a:r>
            <a:r>
              <a:rPr kumimoji="1" lang="en-US" altLang="ja-JP" sz="2400" dirty="0" smtClean="0">
                <a:latin typeface="メイリオ" panose="020B0604030504040204" pitchFamily="50" charset="-128"/>
                <a:ea typeface="メイリオ" panose="020B0604030504040204" pitchFamily="50" charset="-128"/>
              </a:rPr>
              <a:t>40</a:t>
            </a:r>
            <a:r>
              <a:rPr kumimoji="1" lang="ja-JP" altLang="en-US" sz="2400" dirty="0" smtClean="0">
                <a:latin typeface="メイリオ" panose="020B0604030504040204" pitchFamily="50" charset="-128"/>
                <a:ea typeface="メイリオ" panose="020B0604030504040204" pitchFamily="50" charset="-128"/>
              </a:rPr>
              <a:t>％の削減を目指す。</a:t>
            </a:r>
            <a:endParaRPr kumimoji="1" lang="ja-JP" altLang="en-US" sz="2400" dirty="0">
              <a:latin typeface="メイリオ" panose="020B0604030504040204" pitchFamily="50" charset="-128"/>
              <a:ea typeface="メイリオ" panose="020B0604030504040204" pitchFamily="50" charset="-128"/>
            </a:endParaRPr>
          </a:p>
        </p:txBody>
      </p:sp>
      <p:sp>
        <p:nvSpPr>
          <p:cNvPr id="7" name="角丸四角形 6"/>
          <p:cNvSpPr/>
          <p:nvPr/>
        </p:nvSpPr>
        <p:spPr>
          <a:xfrm>
            <a:off x="2642933" y="2227878"/>
            <a:ext cx="7067059" cy="933493"/>
          </a:xfrm>
          <a:prstGeom prst="roundRect">
            <a:avLst>
              <a:gd name="adj" fmla="val 12214"/>
            </a:avLst>
          </a:prstGeom>
          <a:noFill/>
          <a:ln w="4762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ja-JP" altLang="en-US" sz="2400" dirty="0">
                <a:solidFill>
                  <a:schemeClr val="tx1"/>
                </a:solidFill>
                <a:latin typeface="メイリオ" panose="020B0604030504040204" pitchFamily="50" charset="-128"/>
                <a:ea typeface="メイリオ" panose="020B0604030504040204" pitchFamily="50" charset="-128"/>
              </a:rPr>
              <a:t>金額の自動計算、費目のテンプレート作成により</a:t>
            </a:r>
            <a:endParaRPr kumimoji="1" lang="en-US" altLang="ja-JP" sz="2400" dirty="0">
              <a:solidFill>
                <a:schemeClr val="tx1"/>
              </a:solidFill>
              <a:latin typeface="メイリオ" panose="020B0604030504040204" pitchFamily="50" charset="-128"/>
              <a:ea typeface="メイリオ" panose="020B0604030504040204" pitchFamily="50" charset="-128"/>
            </a:endParaRPr>
          </a:p>
          <a:p>
            <a:r>
              <a:rPr kumimoji="1" lang="ja-JP" altLang="en-US" sz="2400" dirty="0">
                <a:solidFill>
                  <a:schemeClr val="tx1"/>
                </a:solidFill>
                <a:latin typeface="メイリオ" panose="020B0604030504040204" pitchFamily="50" charset="-128"/>
                <a:ea typeface="メイリオ" panose="020B0604030504040204" pitchFamily="50" charset="-128"/>
              </a:rPr>
              <a:t>目標達成！</a:t>
            </a:r>
          </a:p>
          <a:p>
            <a:pPr algn="ctr"/>
            <a:endParaRPr kumimoji="1" lang="ja-JP" altLang="en-US" dirty="0"/>
          </a:p>
        </p:txBody>
      </p:sp>
      <p:pic>
        <p:nvPicPr>
          <p:cNvPr id="11" name="図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39" y="3213748"/>
            <a:ext cx="9326680" cy="3567256"/>
          </a:xfrm>
          <a:prstGeom prst="rect">
            <a:avLst/>
          </a:prstGeom>
        </p:spPr>
      </p:pic>
      <p:sp>
        <p:nvSpPr>
          <p:cNvPr id="18" name="星 24 17"/>
          <p:cNvSpPr/>
          <p:nvPr/>
        </p:nvSpPr>
        <p:spPr>
          <a:xfrm rot="21142761">
            <a:off x="6947426" y="4217123"/>
            <a:ext cx="5033852" cy="2357430"/>
          </a:xfrm>
          <a:prstGeom prst="star24">
            <a:avLst/>
          </a:prstGeom>
          <a:solidFill>
            <a:schemeClr val="bg1">
              <a:alpha val="79000"/>
            </a:schemeClr>
          </a:solid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b="1" dirty="0" smtClean="0">
                <a:solidFill>
                  <a:srgbClr val="FF0000"/>
                </a:solidFill>
                <a:latin typeface="メイリオ" panose="020B0604030504040204" pitchFamily="50" charset="-128"/>
                <a:ea typeface="メイリオ" panose="020B0604030504040204" pitchFamily="50" charset="-128"/>
              </a:rPr>
              <a:t>48.4%</a:t>
            </a:r>
            <a:r>
              <a:rPr kumimoji="1" lang="ja-JP" altLang="en-US" sz="2000" b="1" dirty="0" smtClean="0">
                <a:solidFill>
                  <a:srgbClr val="FF0000"/>
                </a:solidFill>
                <a:latin typeface="メイリオ" panose="020B0604030504040204" pitchFamily="50" charset="-128"/>
                <a:ea typeface="メイリオ" panose="020B0604030504040204" pitchFamily="50" charset="-128"/>
              </a:rPr>
              <a:t>の削減に成功、目標達成！！</a:t>
            </a:r>
            <a:endParaRPr kumimoji="1" lang="ja-JP" altLang="en-US" sz="2000" b="1" dirty="0">
              <a:solidFill>
                <a:srgbClr val="FF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660582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left)">
                                      <p:cBhvr>
                                        <p:cTn id="20" dur="500"/>
                                        <p:tgtEl>
                                          <p:spTgt spid="2"/>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p:cTn id="27" dur="500" fill="hold"/>
                                        <p:tgtEl>
                                          <p:spTgt spid="18"/>
                                        </p:tgtEl>
                                        <p:attrNameLst>
                                          <p:attrName>ppt_w</p:attrName>
                                        </p:attrNameLst>
                                      </p:cBhvr>
                                      <p:tavLst>
                                        <p:tav tm="0">
                                          <p:val>
                                            <p:fltVal val="0"/>
                                          </p:val>
                                        </p:tav>
                                        <p:tav tm="100000">
                                          <p:val>
                                            <p:strVal val="#ppt_w"/>
                                          </p:val>
                                        </p:tav>
                                      </p:tavLst>
                                    </p:anim>
                                    <p:anim calcmode="lin" valueType="num">
                                      <p:cBhvr>
                                        <p:cTn id="28" dur="500" fill="hold"/>
                                        <p:tgtEl>
                                          <p:spTgt spid="18"/>
                                        </p:tgtEl>
                                        <p:attrNameLst>
                                          <p:attrName>ppt_h</p:attrName>
                                        </p:attrNameLst>
                                      </p:cBhvr>
                                      <p:tavLst>
                                        <p:tav tm="0">
                                          <p:val>
                                            <p:fltVal val="0"/>
                                          </p:val>
                                        </p:tav>
                                        <p:tav tm="100000">
                                          <p:val>
                                            <p:strVal val="#ppt_h"/>
                                          </p:val>
                                        </p:tav>
                                      </p:tavLst>
                                    </p:anim>
                                    <p:animEffect transition="in" filter="fade">
                                      <p:cBhvr>
                                        <p:cTn id="2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 grpId="0" animBg="1"/>
      <p:bldP spid="3" grpId="0"/>
      <p:bldP spid="7" grpId="0" animBg="1"/>
      <p:bldP spid="1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ー 5">
            <a:extLst>
              <a:ext uri="{FF2B5EF4-FFF2-40B4-BE49-F238E27FC236}">
                <a16:creationId xmlns:a16="http://schemas.microsoft.com/office/drawing/2014/main" id="{1C554D9F-1895-486E-BFBA-905BB2D29E08}"/>
              </a:ext>
            </a:extLst>
          </p:cNvPr>
          <p:cNvSpPr>
            <a:spLocks noGrp="1"/>
          </p:cNvSpPr>
          <p:nvPr>
            <p:ph type="sldNum" sz="quarter" idx="13"/>
          </p:nvPr>
        </p:nvSpPr>
        <p:spPr/>
        <p:txBody>
          <a:bodyPr rtlCol="0"/>
          <a:lstStyle/>
          <a:p>
            <a:pPr rtl="0"/>
            <a:fld id="{19B51A1E-902D-48AF-9020-955120F399B6}" type="slidenum">
              <a:rPr lang="en-US" altLang="ja-JP" i="0" noProof="1" smtClean="0"/>
              <a:pPr rtl="0"/>
              <a:t>6</a:t>
            </a:fld>
            <a:endParaRPr lang="ja-JP" altLang="en-US" i="0" noProof="1"/>
          </a:p>
        </p:txBody>
      </p:sp>
      <p:sp>
        <p:nvSpPr>
          <p:cNvPr id="13" name="テキスト ボックス 12"/>
          <p:cNvSpPr txBox="1"/>
          <p:nvPr/>
        </p:nvSpPr>
        <p:spPr>
          <a:xfrm>
            <a:off x="287382" y="326572"/>
            <a:ext cx="6244046" cy="584775"/>
          </a:xfrm>
          <a:prstGeom prst="rect">
            <a:avLst/>
          </a:prstGeom>
          <a:noFill/>
        </p:spPr>
        <p:txBody>
          <a:bodyPr wrap="square" rtlCol="0">
            <a:spAutoFit/>
          </a:bodyPr>
          <a:lstStyle/>
          <a:p>
            <a:r>
              <a:rPr kumimoji="1" lang="ja-JP" altLang="en-US" sz="3200" b="1" dirty="0" smtClean="0">
                <a:latin typeface="Meiryo UI" panose="020B0604030504040204" pitchFamily="50" charset="-128"/>
                <a:ea typeface="Meiryo UI" panose="020B0604030504040204" pitchFamily="50" charset="-128"/>
              </a:rPr>
              <a:t>プロジェクト目標・結果②</a:t>
            </a:r>
            <a:endParaRPr kumimoji="1" lang="ja-JP" altLang="en-US" sz="3200" b="1" dirty="0">
              <a:latin typeface="Meiryo UI" panose="020B0604030504040204" pitchFamily="50" charset="-128"/>
              <a:ea typeface="Meiryo UI" panose="020B0604030504040204" pitchFamily="50" charset="-128"/>
            </a:endParaRPr>
          </a:p>
        </p:txBody>
      </p:sp>
      <p:sp>
        <p:nvSpPr>
          <p:cNvPr id="4" name="正方形/長方形 3"/>
          <p:cNvSpPr/>
          <p:nvPr/>
        </p:nvSpPr>
        <p:spPr>
          <a:xfrm>
            <a:off x="10028314" y="6267795"/>
            <a:ext cx="1349913" cy="548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ボックス 22"/>
          <p:cNvSpPr txBox="1"/>
          <p:nvPr/>
        </p:nvSpPr>
        <p:spPr>
          <a:xfrm>
            <a:off x="1011968" y="1092333"/>
            <a:ext cx="5929828" cy="584775"/>
          </a:xfrm>
          <a:prstGeom prst="rect">
            <a:avLst/>
          </a:prstGeom>
          <a:noFill/>
        </p:spPr>
        <p:txBody>
          <a:bodyPr wrap="none" rtlCol="0">
            <a:spAutoFit/>
          </a:bodyPr>
          <a:lstStyle/>
          <a:p>
            <a:r>
              <a:rPr kumimoji="1" lang="ja-JP" altLang="en-US" sz="3200" b="1" dirty="0" smtClean="0">
                <a:latin typeface="メイリオ" panose="020B0604030504040204" pitchFamily="50" charset="-128"/>
                <a:ea typeface="メイリオ" panose="020B0604030504040204" pitchFamily="50" charset="-128"/>
              </a:rPr>
              <a:t>目標２．</a:t>
            </a:r>
            <a:r>
              <a:rPr kumimoji="1" lang="ja-JP" altLang="en-US" sz="3200" b="1" dirty="0">
                <a:latin typeface="メイリオ" panose="020B0604030504040204" pitchFamily="50" charset="-128"/>
                <a:ea typeface="メイリオ" panose="020B0604030504040204" pitchFamily="50" charset="-128"/>
              </a:rPr>
              <a:t>利用者</a:t>
            </a:r>
            <a:r>
              <a:rPr kumimoji="1" lang="ja-JP" altLang="en-US" sz="3200" b="1" dirty="0" smtClean="0">
                <a:latin typeface="メイリオ" panose="020B0604030504040204" pitchFamily="50" charset="-128"/>
                <a:ea typeface="メイリオ" panose="020B0604030504040204" pitchFamily="50" charset="-128"/>
              </a:rPr>
              <a:t>の</a:t>
            </a:r>
            <a:r>
              <a:rPr kumimoji="1" lang="ja-JP" altLang="en-US" sz="3200" b="1" u="sng" dirty="0" smtClean="0">
                <a:latin typeface="メイリオ" panose="020B0604030504040204" pitchFamily="50" charset="-128"/>
                <a:ea typeface="メイリオ" panose="020B0604030504040204" pitchFamily="50" charset="-128"/>
              </a:rPr>
              <a:t>支出</a:t>
            </a:r>
            <a:r>
              <a:rPr kumimoji="1" lang="ja-JP" altLang="en-US" sz="3200" b="1" dirty="0" smtClean="0">
                <a:latin typeface="メイリオ" panose="020B0604030504040204" pitchFamily="50" charset="-128"/>
                <a:ea typeface="メイリオ" panose="020B0604030504040204" pitchFamily="50" charset="-128"/>
              </a:rPr>
              <a:t>を抑制。</a:t>
            </a:r>
            <a:endParaRPr kumimoji="1" lang="en-US" altLang="ja-JP" sz="3200" b="1" dirty="0" smtClean="0">
              <a:latin typeface="メイリオ" panose="020B0604030504040204" pitchFamily="50" charset="-128"/>
              <a:ea typeface="メイリオ" panose="020B0604030504040204" pitchFamily="50" charset="-128"/>
            </a:endParaRPr>
          </a:p>
        </p:txBody>
      </p:sp>
      <p:sp>
        <p:nvSpPr>
          <p:cNvPr id="8" name="右矢印 7"/>
          <p:cNvSpPr/>
          <p:nvPr/>
        </p:nvSpPr>
        <p:spPr>
          <a:xfrm>
            <a:off x="1311772" y="3461579"/>
            <a:ext cx="927463" cy="705394"/>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latin typeface="メイリオ" panose="020B0604030504040204" pitchFamily="50" charset="-128"/>
                <a:ea typeface="メイリオ" panose="020B0604030504040204" pitchFamily="50" charset="-128"/>
              </a:rPr>
              <a:t>結果</a:t>
            </a:r>
            <a:endParaRPr kumimoji="1" lang="ja-JP" altLang="en-US" dirty="0">
              <a:latin typeface="メイリオ" panose="020B0604030504040204" pitchFamily="50" charset="-128"/>
              <a:ea typeface="メイリオ" panose="020B0604030504040204" pitchFamily="50" charset="-128"/>
            </a:endParaRPr>
          </a:p>
        </p:txBody>
      </p:sp>
      <p:sp>
        <p:nvSpPr>
          <p:cNvPr id="12" name="テキスト ボックス 11"/>
          <p:cNvSpPr txBox="1"/>
          <p:nvPr/>
        </p:nvSpPr>
        <p:spPr>
          <a:xfrm>
            <a:off x="2606312" y="2155928"/>
            <a:ext cx="7346883" cy="461665"/>
          </a:xfrm>
          <a:prstGeom prst="rect">
            <a:avLst/>
          </a:prstGeom>
          <a:noFill/>
        </p:spPr>
        <p:txBody>
          <a:bodyPr wrap="none" rtlCol="0">
            <a:spAutoFit/>
          </a:bodyPr>
          <a:lstStyle/>
          <a:p>
            <a:r>
              <a:rPr kumimoji="1" lang="ja-JP" altLang="en-US" sz="2400" dirty="0">
                <a:latin typeface="メイリオ" panose="020B0604030504040204" pitchFamily="50" charset="-128"/>
                <a:ea typeface="メイリオ" panose="020B0604030504040204" pitchFamily="50" charset="-128"/>
              </a:rPr>
              <a:t>節約を</a:t>
            </a:r>
            <a:r>
              <a:rPr kumimoji="1" lang="ja-JP" altLang="en-US" sz="2400" dirty="0" smtClean="0">
                <a:latin typeface="メイリオ" panose="020B0604030504040204" pitchFamily="50" charset="-128"/>
                <a:ea typeface="メイリオ" panose="020B0604030504040204" pitchFamily="50" charset="-128"/>
              </a:rPr>
              <a:t>促す</a:t>
            </a:r>
            <a:r>
              <a:rPr kumimoji="1" lang="ja-JP" altLang="en-US" sz="2400" dirty="0">
                <a:latin typeface="メイリオ" panose="020B0604030504040204" pitchFamily="50" charset="-128"/>
                <a:ea typeface="メイリオ" panose="020B0604030504040204" pitchFamily="50" charset="-128"/>
              </a:rPr>
              <a:t>独自</a:t>
            </a:r>
            <a:r>
              <a:rPr kumimoji="1" lang="ja-JP" altLang="en-US" sz="2400" dirty="0" smtClean="0">
                <a:latin typeface="メイリオ" panose="020B0604030504040204" pitchFamily="50" charset="-128"/>
                <a:ea typeface="メイリオ" panose="020B0604030504040204" pitchFamily="50" charset="-128"/>
              </a:rPr>
              <a:t>機能によって</a:t>
            </a:r>
            <a:r>
              <a:rPr kumimoji="1" lang="en-US" altLang="ja-JP" sz="2400" dirty="0" smtClean="0">
                <a:latin typeface="メイリオ" panose="020B0604030504040204" pitchFamily="50" charset="-128"/>
                <a:ea typeface="メイリオ" panose="020B0604030504040204" pitchFamily="50" charset="-128"/>
              </a:rPr>
              <a:t>30%</a:t>
            </a:r>
            <a:r>
              <a:rPr kumimoji="1" lang="ja-JP" altLang="en-US" sz="2400" dirty="0" smtClean="0">
                <a:latin typeface="メイリオ" panose="020B0604030504040204" pitchFamily="50" charset="-128"/>
                <a:ea typeface="メイリオ" panose="020B0604030504040204" pitchFamily="50" charset="-128"/>
              </a:rPr>
              <a:t>の抑制を目指す。</a:t>
            </a:r>
            <a:endParaRPr kumimoji="1" lang="ja-JP" altLang="en-US" sz="2400" dirty="0">
              <a:latin typeface="メイリオ" panose="020B0604030504040204" pitchFamily="50" charset="-128"/>
              <a:ea typeface="メイリオ" panose="020B0604030504040204" pitchFamily="50" charset="-128"/>
            </a:endParaRPr>
          </a:p>
        </p:txBody>
      </p:sp>
      <p:sp>
        <p:nvSpPr>
          <p:cNvPr id="15" name="角丸四角形 14"/>
          <p:cNvSpPr/>
          <p:nvPr/>
        </p:nvSpPr>
        <p:spPr>
          <a:xfrm>
            <a:off x="2606312" y="3187440"/>
            <a:ext cx="7067059" cy="1253673"/>
          </a:xfrm>
          <a:prstGeom prst="roundRect">
            <a:avLst>
              <a:gd name="adj" fmla="val 12214"/>
            </a:avLst>
          </a:prstGeom>
          <a:noFill/>
          <a:ln w="4762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ja-JP" altLang="en-US" sz="2400" dirty="0">
                <a:solidFill>
                  <a:schemeClr val="tx1"/>
                </a:solidFill>
                <a:latin typeface="メイリオ" panose="020B0604030504040204" pitchFamily="50" charset="-128"/>
                <a:ea typeface="メイリオ" panose="020B0604030504040204" pitchFamily="50" charset="-128"/>
              </a:rPr>
              <a:t>統計ページの作成により独自機能の実装は成功。</a:t>
            </a:r>
            <a:endParaRPr kumimoji="1" lang="en-US" altLang="ja-JP" sz="2400" dirty="0">
              <a:solidFill>
                <a:schemeClr val="tx1"/>
              </a:solidFill>
              <a:latin typeface="メイリオ" panose="020B0604030504040204" pitchFamily="50" charset="-128"/>
              <a:ea typeface="メイリオ" panose="020B0604030504040204" pitchFamily="50" charset="-128"/>
            </a:endParaRPr>
          </a:p>
          <a:p>
            <a:r>
              <a:rPr kumimoji="1" lang="ja-JP" altLang="en-US" sz="2400" dirty="0">
                <a:solidFill>
                  <a:schemeClr val="tx1"/>
                </a:solidFill>
                <a:latin typeface="メイリオ" panose="020B0604030504040204" pitchFamily="50" charset="-128"/>
                <a:ea typeface="メイリオ" panose="020B0604030504040204" pitchFamily="50" charset="-128"/>
              </a:rPr>
              <a:t>しかし、利用者がいないため効果測定できず</a:t>
            </a:r>
            <a:r>
              <a:rPr kumimoji="1" lang="en-US" altLang="ja-JP" sz="2400" dirty="0">
                <a:solidFill>
                  <a:schemeClr val="tx1"/>
                </a:solidFill>
                <a:latin typeface="メイリオ" panose="020B0604030504040204" pitchFamily="50" charset="-128"/>
                <a:ea typeface="メイリオ" panose="020B0604030504040204" pitchFamily="50" charset="-128"/>
              </a:rPr>
              <a:t>…</a:t>
            </a:r>
          </a:p>
          <a:p>
            <a:r>
              <a:rPr kumimoji="1" lang="ja-JP" altLang="en-US" sz="2400" dirty="0">
                <a:solidFill>
                  <a:schemeClr val="tx1"/>
                </a:solidFill>
                <a:latin typeface="メイリオ" panose="020B0604030504040204" pitchFamily="50" charset="-128"/>
                <a:ea typeface="メイリオ" panose="020B0604030504040204" pitchFamily="50" charset="-128"/>
              </a:rPr>
              <a:t>この目標設定自体が</a:t>
            </a:r>
            <a:r>
              <a:rPr kumimoji="1" lang="ja-JP" altLang="en-US" sz="2400" dirty="0" smtClean="0">
                <a:solidFill>
                  <a:schemeClr val="tx1"/>
                </a:solidFill>
                <a:latin typeface="メイリオ" panose="020B0604030504040204" pitchFamily="50" charset="-128"/>
                <a:ea typeface="メイリオ" panose="020B0604030504040204" pitchFamily="50" charset="-128"/>
              </a:rPr>
              <a:t>曖昧なものだった</a:t>
            </a:r>
            <a:r>
              <a:rPr kumimoji="1" lang="ja-JP" altLang="en-US" sz="2400" dirty="0">
                <a:solidFill>
                  <a:schemeClr val="tx1"/>
                </a:solidFill>
                <a:latin typeface="メイリオ" panose="020B0604030504040204" pitchFamily="50" charset="-128"/>
                <a:ea typeface="メイリオ" panose="020B0604030504040204" pitchFamily="50" charset="-128"/>
              </a:rPr>
              <a:t>。</a:t>
            </a:r>
          </a:p>
          <a:p>
            <a:pPr algn="ctr"/>
            <a:endParaRPr kumimoji="1" lang="ja-JP" altLang="en-US" dirty="0"/>
          </a:p>
        </p:txBody>
      </p:sp>
      <p:pic>
        <p:nvPicPr>
          <p:cNvPr id="16" name="図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17687" y="1900549"/>
            <a:ext cx="2374313" cy="2573781"/>
          </a:xfrm>
          <a:prstGeom prst="rect">
            <a:avLst/>
          </a:prstGeom>
        </p:spPr>
      </p:pic>
    </p:spTree>
    <p:extLst>
      <p:ext uri="{BB962C8B-B14F-4D97-AF65-F5344CB8AC3E}">
        <p14:creationId xmlns:p14="http://schemas.microsoft.com/office/powerpoint/2010/main" val="3620326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left)">
                                      <p:cBhvr>
                                        <p:cTn id="18" dur="500"/>
                                        <p:tgtEl>
                                          <p:spTgt spid="8"/>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par>
                                <p:cTn id="23" presetID="9" presetClass="emph" presetSubtype="0" nodeType="withEffect">
                                  <p:stCondLst>
                                    <p:cond delay="0"/>
                                  </p:stCondLst>
                                  <p:childTnLst>
                                    <p:set>
                                      <p:cBhvr rctx="PPT">
                                        <p:cTn id="24" dur="indefinite"/>
                                        <p:tgtEl>
                                          <p:spTgt spid="16"/>
                                        </p:tgtEl>
                                        <p:attrNameLst>
                                          <p:attrName>style.opacity</p:attrName>
                                        </p:attrNameLst>
                                      </p:cBhvr>
                                      <p:to>
                                        <p:strVal val="0.5"/>
                                      </p:to>
                                    </p:set>
                                    <p:animEffect filter="image" prLst="opacity: 0.5">
                                      <p:cBhvr rctx="IE">
                                        <p:cTn id="25" dur="indefinite"/>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8" grpId="0" animBg="1"/>
      <p:bldP spid="12" grpId="0"/>
      <p:bldP spid="1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ー 5">
            <a:extLst>
              <a:ext uri="{FF2B5EF4-FFF2-40B4-BE49-F238E27FC236}">
                <a16:creationId xmlns:a16="http://schemas.microsoft.com/office/drawing/2014/main" id="{1C554D9F-1895-486E-BFBA-905BB2D29E08}"/>
              </a:ext>
            </a:extLst>
          </p:cNvPr>
          <p:cNvSpPr>
            <a:spLocks noGrp="1"/>
          </p:cNvSpPr>
          <p:nvPr>
            <p:ph type="sldNum" sz="quarter" idx="13"/>
          </p:nvPr>
        </p:nvSpPr>
        <p:spPr/>
        <p:txBody>
          <a:bodyPr rtlCol="0"/>
          <a:lstStyle/>
          <a:p>
            <a:pPr rtl="0"/>
            <a:fld id="{19B51A1E-902D-48AF-9020-955120F399B6}" type="slidenum">
              <a:rPr lang="en-US" altLang="ja-JP" i="0" noProof="1" smtClean="0"/>
              <a:pPr rtl="0"/>
              <a:t>7</a:t>
            </a:fld>
            <a:endParaRPr lang="ja-JP" altLang="en-US" i="0" noProof="1"/>
          </a:p>
        </p:txBody>
      </p:sp>
      <p:sp>
        <p:nvSpPr>
          <p:cNvPr id="13" name="テキスト ボックス 12"/>
          <p:cNvSpPr txBox="1"/>
          <p:nvPr/>
        </p:nvSpPr>
        <p:spPr>
          <a:xfrm>
            <a:off x="287382" y="326572"/>
            <a:ext cx="6244046" cy="584775"/>
          </a:xfrm>
          <a:prstGeom prst="rect">
            <a:avLst/>
          </a:prstGeom>
          <a:noFill/>
        </p:spPr>
        <p:txBody>
          <a:bodyPr wrap="square" rtlCol="0">
            <a:spAutoFit/>
          </a:bodyPr>
          <a:lstStyle/>
          <a:p>
            <a:r>
              <a:rPr kumimoji="1" lang="ja-JP" altLang="en-US" sz="3200" b="1" dirty="0">
                <a:latin typeface="Meiryo UI" panose="020B0604030504040204" pitchFamily="50" charset="-128"/>
                <a:ea typeface="Meiryo UI" panose="020B0604030504040204" pitchFamily="50" charset="-128"/>
              </a:rPr>
              <a:t>デモンストレーション</a:t>
            </a:r>
          </a:p>
        </p:txBody>
      </p:sp>
      <p:sp>
        <p:nvSpPr>
          <p:cNvPr id="4" name="正方形/長方形 3"/>
          <p:cNvSpPr/>
          <p:nvPr/>
        </p:nvSpPr>
        <p:spPr>
          <a:xfrm>
            <a:off x="10028314" y="6267795"/>
            <a:ext cx="1349913" cy="548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0545746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ー 5">
            <a:extLst>
              <a:ext uri="{FF2B5EF4-FFF2-40B4-BE49-F238E27FC236}">
                <a16:creationId xmlns:a16="http://schemas.microsoft.com/office/drawing/2014/main" id="{1C554D9F-1895-486E-BFBA-905BB2D29E08}"/>
              </a:ext>
            </a:extLst>
          </p:cNvPr>
          <p:cNvSpPr>
            <a:spLocks noGrp="1"/>
          </p:cNvSpPr>
          <p:nvPr>
            <p:ph type="sldNum" sz="quarter" idx="13"/>
          </p:nvPr>
        </p:nvSpPr>
        <p:spPr/>
        <p:txBody>
          <a:bodyPr rtlCol="0"/>
          <a:lstStyle/>
          <a:p>
            <a:pPr rtl="0"/>
            <a:fld id="{19B51A1E-902D-48AF-9020-955120F399B6}" type="slidenum">
              <a:rPr lang="en-US" altLang="ja-JP" i="0" noProof="1" smtClean="0"/>
              <a:pPr rtl="0"/>
              <a:t>8</a:t>
            </a:fld>
            <a:endParaRPr lang="ja-JP" altLang="en-US" i="0" noProof="1"/>
          </a:p>
        </p:txBody>
      </p:sp>
      <p:sp>
        <p:nvSpPr>
          <p:cNvPr id="13" name="テキスト ボックス 12"/>
          <p:cNvSpPr txBox="1"/>
          <p:nvPr/>
        </p:nvSpPr>
        <p:spPr>
          <a:xfrm>
            <a:off x="287382" y="326572"/>
            <a:ext cx="6244046" cy="584775"/>
          </a:xfrm>
          <a:prstGeom prst="rect">
            <a:avLst/>
          </a:prstGeom>
          <a:noFill/>
        </p:spPr>
        <p:txBody>
          <a:bodyPr wrap="square" rtlCol="0">
            <a:spAutoFit/>
          </a:bodyPr>
          <a:lstStyle/>
          <a:p>
            <a:r>
              <a:rPr kumimoji="1" lang="ja-JP" altLang="en-US" sz="3200" b="1" dirty="0">
                <a:latin typeface="Meiryo UI" panose="020B0604030504040204" pitchFamily="50" charset="-128"/>
                <a:ea typeface="Meiryo UI" panose="020B0604030504040204" pitchFamily="50" charset="-128"/>
              </a:rPr>
              <a:t>良かった</a:t>
            </a:r>
            <a:r>
              <a:rPr kumimoji="1" lang="ja-JP" altLang="en-US" sz="3200" b="1" dirty="0" smtClean="0">
                <a:latin typeface="Meiryo UI" panose="020B0604030504040204" pitchFamily="50" charset="-128"/>
                <a:ea typeface="Meiryo UI" panose="020B0604030504040204" pitchFamily="50" charset="-128"/>
              </a:rPr>
              <a:t>点・反省すべき点・総評</a:t>
            </a:r>
            <a:endParaRPr kumimoji="1" lang="en-US" altLang="ja-JP" sz="3200" b="1" dirty="0" smtClean="0">
              <a:latin typeface="Meiryo UI" panose="020B0604030504040204" pitchFamily="50" charset="-128"/>
              <a:ea typeface="Meiryo UI" panose="020B0604030504040204" pitchFamily="50" charset="-128"/>
            </a:endParaRPr>
          </a:p>
        </p:txBody>
      </p:sp>
      <p:sp>
        <p:nvSpPr>
          <p:cNvPr id="4" name="正方形/長方形 3"/>
          <p:cNvSpPr/>
          <p:nvPr/>
        </p:nvSpPr>
        <p:spPr>
          <a:xfrm>
            <a:off x="10028314" y="6267795"/>
            <a:ext cx="1349913" cy="548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p:cNvSpPr txBox="1"/>
          <p:nvPr/>
        </p:nvSpPr>
        <p:spPr>
          <a:xfrm>
            <a:off x="1030957" y="1153305"/>
            <a:ext cx="2236510" cy="584775"/>
          </a:xfrm>
          <a:prstGeom prst="rect">
            <a:avLst/>
          </a:prstGeom>
          <a:noFill/>
        </p:spPr>
        <p:txBody>
          <a:bodyPr wrap="none" rtlCol="0">
            <a:spAutoFit/>
          </a:bodyPr>
          <a:lstStyle/>
          <a:p>
            <a:r>
              <a:rPr kumimoji="1" lang="ja-JP" altLang="en-US" sz="3200" dirty="0">
                <a:solidFill>
                  <a:srgbClr val="FF0000"/>
                </a:solidFill>
                <a:latin typeface="メイリオ" panose="020B0604030504040204" pitchFamily="50" charset="-128"/>
                <a:ea typeface="メイリオ" panose="020B0604030504040204" pitchFamily="50" charset="-128"/>
              </a:rPr>
              <a:t>良かった点</a:t>
            </a:r>
          </a:p>
        </p:txBody>
      </p:sp>
      <p:sp>
        <p:nvSpPr>
          <p:cNvPr id="7" name="テキスト ボックス 6"/>
          <p:cNvSpPr txBox="1"/>
          <p:nvPr/>
        </p:nvSpPr>
        <p:spPr>
          <a:xfrm>
            <a:off x="1030957" y="2954120"/>
            <a:ext cx="2646878" cy="584775"/>
          </a:xfrm>
          <a:prstGeom prst="rect">
            <a:avLst/>
          </a:prstGeom>
          <a:noFill/>
        </p:spPr>
        <p:txBody>
          <a:bodyPr wrap="none" rtlCol="0">
            <a:spAutoFit/>
          </a:bodyPr>
          <a:lstStyle/>
          <a:p>
            <a:r>
              <a:rPr kumimoji="1" lang="ja-JP" altLang="en-US" sz="3200" dirty="0">
                <a:solidFill>
                  <a:schemeClr val="accent5"/>
                </a:solidFill>
                <a:latin typeface="メイリオ" panose="020B0604030504040204" pitchFamily="50" charset="-128"/>
                <a:ea typeface="メイリオ" panose="020B0604030504040204" pitchFamily="50" charset="-128"/>
              </a:rPr>
              <a:t>反省</a:t>
            </a:r>
            <a:r>
              <a:rPr kumimoji="1" lang="ja-JP" altLang="en-US" sz="3200" dirty="0" smtClean="0">
                <a:solidFill>
                  <a:schemeClr val="accent5"/>
                </a:solidFill>
                <a:latin typeface="メイリオ" panose="020B0604030504040204" pitchFamily="50" charset="-128"/>
                <a:ea typeface="メイリオ" panose="020B0604030504040204" pitchFamily="50" charset="-128"/>
              </a:rPr>
              <a:t>すべき点</a:t>
            </a:r>
            <a:endParaRPr kumimoji="1" lang="ja-JP" altLang="en-US" sz="3200" dirty="0">
              <a:solidFill>
                <a:schemeClr val="accent5"/>
              </a:solidFill>
              <a:latin typeface="メイリオ" panose="020B0604030504040204" pitchFamily="50" charset="-128"/>
              <a:ea typeface="メイリオ" panose="020B0604030504040204" pitchFamily="50" charset="-128"/>
            </a:endParaRPr>
          </a:p>
        </p:txBody>
      </p:sp>
      <p:sp>
        <p:nvSpPr>
          <p:cNvPr id="2" name="テキスト ボックス 1"/>
          <p:cNvSpPr txBox="1"/>
          <p:nvPr/>
        </p:nvSpPr>
        <p:spPr>
          <a:xfrm>
            <a:off x="1030957" y="1668782"/>
            <a:ext cx="8783174" cy="1200329"/>
          </a:xfrm>
          <a:prstGeom prst="rect">
            <a:avLst/>
          </a:prstGeom>
          <a:noFill/>
        </p:spPr>
        <p:txBody>
          <a:bodyPr wrap="none" rtlCol="0">
            <a:spAutoFit/>
          </a:bodyPr>
          <a:lstStyle/>
          <a:p>
            <a:pPr marL="285750" indent="-285750">
              <a:buFont typeface="Arial" panose="020B0604020202020204" pitchFamily="34" charset="0"/>
              <a:buChar char="•"/>
            </a:pPr>
            <a:r>
              <a:rPr kumimoji="1" lang="ja-JP" altLang="en-US" sz="2400" dirty="0">
                <a:latin typeface="メイリオ" panose="020B0604030504040204" pitchFamily="50" charset="-128"/>
                <a:ea typeface="メイリオ" panose="020B0604030504040204" pitchFamily="50" charset="-128"/>
              </a:rPr>
              <a:t>制作物</a:t>
            </a:r>
            <a:r>
              <a:rPr kumimoji="1" lang="ja-JP" altLang="en-US" sz="2400" dirty="0" smtClean="0">
                <a:latin typeface="メイリオ" panose="020B0604030504040204" pitchFamily="50" charset="-128"/>
                <a:ea typeface="メイリオ" panose="020B0604030504040204" pitchFamily="50" charset="-128"/>
              </a:rPr>
              <a:t>に合った技術選定がうまくいった。</a:t>
            </a:r>
            <a:endParaRPr kumimoji="1" lang="en-US" altLang="ja-JP" sz="2400" dirty="0" smtClean="0">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sz="2400" dirty="0" smtClean="0">
                <a:latin typeface="メイリオ" panose="020B0604030504040204" pitchFamily="50" charset="-128"/>
                <a:ea typeface="メイリオ" panose="020B0604030504040204" pitchFamily="50" charset="-128"/>
              </a:rPr>
              <a:t>アプリ</a:t>
            </a:r>
            <a:r>
              <a:rPr kumimoji="1" lang="ja-JP" altLang="en-US" sz="2400" dirty="0">
                <a:latin typeface="メイリオ" panose="020B0604030504040204" pitchFamily="50" charset="-128"/>
                <a:ea typeface="メイリオ" panose="020B0604030504040204" pitchFamily="50" charset="-128"/>
              </a:rPr>
              <a:t>に</a:t>
            </a:r>
            <a:r>
              <a:rPr kumimoji="1" lang="ja-JP" altLang="en-US" sz="2400" dirty="0" smtClean="0">
                <a:latin typeface="メイリオ" panose="020B0604030504040204" pitchFamily="50" charset="-128"/>
                <a:ea typeface="メイリオ" panose="020B0604030504040204" pitchFamily="50" charset="-128"/>
              </a:rPr>
              <a:t>独自性を持たせることができ、手書きの家計簿との</a:t>
            </a:r>
            <a:endParaRPr kumimoji="1" lang="en-US" altLang="ja-JP" sz="2400" dirty="0" smtClean="0">
              <a:latin typeface="メイリオ" panose="020B0604030504040204" pitchFamily="50" charset="-128"/>
              <a:ea typeface="メイリオ" panose="020B0604030504040204" pitchFamily="50" charset="-128"/>
            </a:endParaRPr>
          </a:p>
          <a:p>
            <a:r>
              <a:rPr kumimoji="1" lang="ja-JP" altLang="en-US" sz="2400" dirty="0">
                <a:latin typeface="メイリオ" panose="020B0604030504040204" pitchFamily="50" charset="-128"/>
                <a:ea typeface="メイリオ" panose="020B0604030504040204" pitchFamily="50" charset="-128"/>
              </a:rPr>
              <a:t>　</a:t>
            </a:r>
            <a:r>
              <a:rPr kumimoji="1" lang="ja-JP" altLang="en-US" sz="2400" dirty="0" smtClean="0">
                <a:latin typeface="メイリオ" panose="020B0604030504040204" pitchFamily="50" charset="-128"/>
                <a:ea typeface="メイリオ" panose="020B0604030504040204" pitchFamily="50" charset="-128"/>
              </a:rPr>
              <a:t>差別化がうまくいった。</a:t>
            </a:r>
            <a:endParaRPr kumimoji="1" lang="ja-JP" altLang="en-US" sz="2400" dirty="0">
              <a:latin typeface="メイリオ" panose="020B0604030504040204" pitchFamily="50" charset="-128"/>
              <a:ea typeface="メイリオ" panose="020B0604030504040204" pitchFamily="50" charset="-128"/>
            </a:endParaRPr>
          </a:p>
        </p:txBody>
      </p:sp>
      <p:sp>
        <p:nvSpPr>
          <p:cNvPr id="8" name="テキスト ボックス 7"/>
          <p:cNvSpPr txBox="1"/>
          <p:nvPr/>
        </p:nvSpPr>
        <p:spPr>
          <a:xfrm>
            <a:off x="1021339" y="3461293"/>
            <a:ext cx="8167621" cy="1200329"/>
          </a:xfrm>
          <a:prstGeom prst="rect">
            <a:avLst/>
          </a:prstGeom>
          <a:noFill/>
        </p:spPr>
        <p:txBody>
          <a:bodyPr wrap="none" rtlCol="0">
            <a:spAutoFit/>
          </a:bodyPr>
          <a:lstStyle/>
          <a:p>
            <a:pPr marL="285750" indent="-285750">
              <a:buFont typeface="Arial" panose="020B0604020202020204" pitchFamily="34" charset="0"/>
              <a:buChar char="•"/>
            </a:pPr>
            <a:r>
              <a:rPr kumimoji="1" lang="ja-JP" altLang="en-US" sz="2400" dirty="0" smtClean="0">
                <a:latin typeface="メイリオ" panose="020B0604030504040204" pitchFamily="50" charset="-128"/>
                <a:ea typeface="メイリオ" panose="020B0604030504040204" pitchFamily="50" charset="-128"/>
              </a:rPr>
              <a:t>イレギュラーなスケジュール変更に対応できなかった。</a:t>
            </a:r>
            <a:endParaRPr kumimoji="1" lang="en-US" altLang="ja-JP" sz="2400" dirty="0" smtClean="0">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sz="2400" dirty="0">
                <a:latin typeface="メイリオ" panose="020B0604030504040204" pitchFamily="50" charset="-128"/>
                <a:ea typeface="メイリオ" panose="020B0604030504040204" pitchFamily="50" charset="-128"/>
              </a:rPr>
              <a:t>メンバー</a:t>
            </a:r>
            <a:r>
              <a:rPr kumimoji="1" lang="ja-JP" altLang="en-US" sz="2400" dirty="0" smtClean="0">
                <a:latin typeface="メイリオ" panose="020B0604030504040204" pitchFamily="50" charset="-128"/>
                <a:ea typeface="メイリオ" panose="020B0604030504040204" pitchFamily="50" charset="-128"/>
              </a:rPr>
              <a:t>のプライベートな事情</a:t>
            </a:r>
            <a:r>
              <a:rPr kumimoji="1" lang="ja-JP" altLang="en-US" sz="2400" dirty="0">
                <a:latin typeface="メイリオ" panose="020B0604030504040204" pitchFamily="50" charset="-128"/>
                <a:ea typeface="メイリオ" panose="020B0604030504040204" pitchFamily="50" charset="-128"/>
              </a:rPr>
              <a:t>を</a:t>
            </a:r>
            <a:r>
              <a:rPr kumimoji="1" lang="ja-JP" altLang="en-US" sz="2400" dirty="0" smtClean="0">
                <a:latin typeface="メイリオ" panose="020B0604030504040204" pitchFamily="50" charset="-128"/>
                <a:ea typeface="メイリオ" panose="020B0604030504040204" pitchFamily="50" charset="-128"/>
              </a:rPr>
              <a:t>考慮できなかった。</a:t>
            </a:r>
            <a:endParaRPr kumimoji="1" lang="en-US" altLang="ja-JP" sz="2400" dirty="0" smtClean="0">
              <a:latin typeface="メイリオ" panose="020B0604030504040204" pitchFamily="50" charset="-128"/>
              <a:ea typeface="メイリオ" panose="020B0604030504040204" pitchFamily="50" charset="-128"/>
            </a:endParaRPr>
          </a:p>
          <a:p>
            <a:r>
              <a:rPr kumimoji="1" lang="ja-JP" altLang="en-US" sz="2400" dirty="0">
                <a:latin typeface="メイリオ" panose="020B0604030504040204" pitchFamily="50" charset="-128"/>
                <a:ea typeface="メイリオ" panose="020B0604030504040204" pitchFamily="50" charset="-128"/>
              </a:rPr>
              <a:t>　</a:t>
            </a:r>
            <a:r>
              <a:rPr kumimoji="1" lang="ja-JP" altLang="en-US" sz="2400" dirty="0" smtClean="0">
                <a:latin typeface="メイリオ" panose="020B0604030504040204" pitchFamily="50" charset="-128"/>
                <a:ea typeface="メイリオ" panose="020B0604030504040204" pitchFamily="50" charset="-128"/>
              </a:rPr>
              <a:t>結果的に一部のメンバーに負担をかけてしまった。</a:t>
            </a:r>
            <a:endParaRPr kumimoji="1" lang="ja-JP" altLang="en-US" sz="2400" dirty="0">
              <a:latin typeface="メイリオ" panose="020B0604030504040204" pitchFamily="50" charset="-128"/>
              <a:ea typeface="メイリオ" panose="020B0604030504040204" pitchFamily="50" charset="-128"/>
            </a:endParaRPr>
          </a:p>
        </p:txBody>
      </p:sp>
      <p:sp>
        <p:nvSpPr>
          <p:cNvPr id="10" name="テキスト ボックス 9"/>
          <p:cNvSpPr txBox="1"/>
          <p:nvPr/>
        </p:nvSpPr>
        <p:spPr>
          <a:xfrm>
            <a:off x="1030957" y="4751729"/>
            <a:ext cx="1005403" cy="584775"/>
          </a:xfrm>
          <a:prstGeom prst="rect">
            <a:avLst/>
          </a:prstGeom>
          <a:noFill/>
        </p:spPr>
        <p:txBody>
          <a:bodyPr wrap="none" rtlCol="0">
            <a:spAutoFit/>
          </a:bodyPr>
          <a:lstStyle/>
          <a:p>
            <a:r>
              <a:rPr kumimoji="1" lang="ja-JP" altLang="en-US" sz="3200" b="1" u="sng" dirty="0">
                <a:latin typeface="メイリオ" panose="020B0604030504040204" pitchFamily="50" charset="-128"/>
                <a:ea typeface="メイリオ" panose="020B0604030504040204" pitchFamily="50" charset="-128"/>
              </a:rPr>
              <a:t>総評</a:t>
            </a:r>
          </a:p>
        </p:txBody>
      </p:sp>
      <p:sp>
        <p:nvSpPr>
          <p:cNvPr id="9" name="角丸四角形 8"/>
          <p:cNvSpPr/>
          <p:nvPr/>
        </p:nvSpPr>
        <p:spPr>
          <a:xfrm>
            <a:off x="1030957" y="5274292"/>
            <a:ext cx="8802411" cy="1401782"/>
          </a:xfrm>
          <a:prstGeom prst="roundRect">
            <a:avLst/>
          </a:prstGeom>
          <a:solidFill>
            <a:schemeClr val="accent2"/>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2400" dirty="0">
              <a:solidFill>
                <a:schemeClr val="tx1"/>
              </a:solidFill>
              <a:latin typeface="メイリオ" panose="020B0604030504040204" pitchFamily="50" charset="-128"/>
              <a:ea typeface="メイリオ" panose="020B0604030504040204" pitchFamily="50" charset="-128"/>
            </a:endParaRPr>
          </a:p>
          <a:p>
            <a:pPr>
              <a:lnSpc>
                <a:spcPct val="150000"/>
              </a:lnSpc>
            </a:pPr>
            <a:r>
              <a:rPr kumimoji="1" lang="ja-JP" altLang="en-US" sz="2400" b="1" dirty="0">
                <a:solidFill>
                  <a:schemeClr val="tx1"/>
                </a:solidFill>
                <a:latin typeface="メイリオ" panose="020B0604030504040204" pitchFamily="50" charset="-128"/>
                <a:ea typeface="メイリオ" panose="020B0604030504040204" pitchFamily="50" charset="-128"/>
              </a:rPr>
              <a:t>設計・開発に関しては概ねうまくいったが、</a:t>
            </a:r>
            <a:endParaRPr kumimoji="1" lang="en-US" altLang="ja-JP" sz="2400" b="1" dirty="0">
              <a:solidFill>
                <a:schemeClr val="tx1"/>
              </a:solidFill>
              <a:latin typeface="メイリオ" panose="020B0604030504040204" pitchFamily="50" charset="-128"/>
              <a:ea typeface="メイリオ" panose="020B0604030504040204" pitchFamily="50" charset="-128"/>
            </a:endParaRPr>
          </a:p>
          <a:p>
            <a:pPr>
              <a:lnSpc>
                <a:spcPct val="150000"/>
              </a:lnSpc>
            </a:pPr>
            <a:r>
              <a:rPr kumimoji="1" lang="ja-JP" altLang="en-US" sz="2400" b="1" dirty="0">
                <a:solidFill>
                  <a:schemeClr val="tx1"/>
                </a:solidFill>
                <a:latin typeface="メイリオ" panose="020B0604030504040204" pitchFamily="50" charset="-128"/>
                <a:ea typeface="メイリオ" panose="020B0604030504040204" pitchFamily="50" charset="-128"/>
              </a:rPr>
              <a:t>スケジュール・リソース管理には課題が残る結果となった。</a:t>
            </a:r>
            <a:endParaRPr kumimoji="1" lang="en-US" altLang="ja-JP" sz="2400" b="1" dirty="0">
              <a:solidFill>
                <a:schemeClr val="tx1"/>
              </a:solidFill>
              <a:latin typeface="メイリオ" panose="020B0604030504040204" pitchFamily="50" charset="-128"/>
              <a:ea typeface="メイリオ" panose="020B0604030504040204" pitchFamily="50" charset="-128"/>
            </a:endParaRPr>
          </a:p>
          <a:p>
            <a:endParaRPr kumimoji="1" lang="en-US" altLang="ja-JP" sz="24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297556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par>
                                <p:cTn id="24" presetID="42"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anim calcmode="lin" valueType="num">
                                      <p:cBhvr>
                                        <p:cTn id="27" dur="1000" fill="hold"/>
                                        <p:tgtEl>
                                          <p:spTgt spid="9"/>
                                        </p:tgtEl>
                                        <p:attrNameLst>
                                          <p:attrName>ppt_x</p:attrName>
                                        </p:attrNameLst>
                                      </p:cBhvr>
                                      <p:tavLst>
                                        <p:tav tm="0">
                                          <p:val>
                                            <p:strVal val="#ppt_x"/>
                                          </p:val>
                                        </p:tav>
                                        <p:tav tm="100000">
                                          <p:val>
                                            <p:strVal val="#ppt_x"/>
                                          </p:val>
                                        </p:tav>
                                      </p:tavLst>
                                    </p:anim>
                                    <p:anim calcmode="lin" valueType="num">
                                      <p:cBhvr>
                                        <p:cTn id="2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2" grpId="0"/>
      <p:bldP spid="8" grpId="0"/>
      <p:bldP spid="10" grpId="0"/>
      <p:bldP spid="9" grpId="0" animBg="1"/>
    </p:bldLst>
  </p:timing>
</p:sld>
</file>

<file path=ppt/theme/theme1.xml><?xml version="1.0" encoding="utf-8"?>
<a:theme xmlns:a="http://schemas.openxmlformats.org/drawingml/2006/main" name="Office テーマ">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677630_TF67328976" id="{B5A799B9-8E60-4068-9649-B6352FC9666A}" vid="{F647E1EB-1097-4944-BE16-174ED71CEEEB}"/>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F6CB1848-D3E0-4F10-B640-720BE758B85B}">
  <ds:schemaRefs>
    <ds:schemaRef ds:uri="http://schemas.microsoft.com/sharepoint/v3/contenttype/forms"/>
  </ds:schemaRefs>
</ds:datastoreItem>
</file>

<file path=customXml/itemProps2.xml><?xml version="1.0" encoding="utf-8"?>
<ds:datastoreItem xmlns:ds="http://schemas.openxmlformats.org/officeDocument/2006/customXml" ds:itemID="{1BBB5711-29E1-4F8E-81A0-7947C57B2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4934E25-8442-49E9-ABDF-3146C4145F3B}">
  <ds:schemaRefs>
    <ds:schemaRef ds:uri="http://schemas.microsoft.com/sharepoint/v3"/>
    <ds:schemaRef ds:uri="http://purl.org/dc/dcmitype/"/>
    <ds:schemaRef ds:uri="http://schemas.openxmlformats.org/package/2006/metadata/core-properties"/>
    <ds:schemaRef ds:uri="6dc4bcd6-49db-4c07-9060-8acfc67cef9f"/>
    <ds:schemaRef ds:uri="http://purl.org/dc/elements/1.1/"/>
    <ds:schemaRef ds:uri="http://schemas.microsoft.com/office/2006/metadata/properties"/>
    <ds:schemaRef ds:uri="fb0879af-3eba-417a-a55a-ffe6dcd6ca77"/>
    <ds:schemaRef ds:uri="http://schemas.microsoft.com/office/2006/documentManagement/types"/>
    <ds:schemaRef ds:uri="http://purl.org/dc/term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必要最小限のプレゼンテーション</Template>
  <TotalTime>0</TotalTime>
  <Words>2247</Words>
  <Application>Microsoft Office PowerPoint</Application>
  <PresentationFormat>ワイド画面</PresentationFormat>
  <Paragraphs>249</Paragraphs>
  <Slides>12</Slides>
  <Notes>12</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12</vt:i4>
      </vt:variant>
    </vt:vector>
  </HeadingPairs>
  <TitlesOfParts>
    <vt:vector size="17" baseType="lpstr">
      <vt:lpstr>Meiryo UI</vt:lpstr>
      <vt:lpstr>メイリオ</vt:lpstr>
      <vt:lpstr>Arial</vt:lpstr>
      <vt:lpstr>Times New Roman</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ご清聴ありがとうございました。</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2020-01-16T02:52:24Z</dcterms:created>
  <dcterms:modified xsi:type="dcterms:W3CDTF">2020-01-31T16:45:30Z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